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8" r:id="rId5"/>
    <p:sldId id="259" r:id="rId6"/>
    <p:sldId id="280" r:id="rId7"/>
    <p:sldId id="281" r:id="rId8"/>
    <p:sldId id="275" r:id="rId9"/>
    <p:sldId id="282" r:id="rId10"/>
    <p:sldId id="276" r:id="rId11"/>
    <p:sldId id="291" r:id="rId12"/>
    <p:sldId id="283" r:id="rId13"/>
    <p:sldId id="286" r:id="rId14"/>
    <p:sldId id="287" r:id="rId15"/>
    <p:sldId id="290" r:id="rId16"/>
    <p:sldId id="277" r:id="rId17"/>
    <p:sldId id="288" r:id="rId18"/>
    <p:sldId id="289" r:id="rId19"/>
    <p:sldId id="27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9B3C"/>
    <a:srgbClr val="BFA85A"/>
    <a:srgbClr val="BE9B3C"/>
    <a:srgbClr val="2E60B3"/>
    <a:srgbClr val="3C78D8"/>
    <a:srgbClr val="848781"/>
    <a:srgbClr val="CABB8F"/>
    <a:srgbClr val="6AA84F"/>
    <a:srgbClr val="FF9900"/>
    <a:srgbClr val="17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8" autoAdjust="0"/>
    <p:restoredTop sz="94660"/>
  </p:normalViewPr>
  <p:slideViewPr>
    <p:cSldViewPr snapToGrid="0">
      <p:cViewPr varScale="1">
        <p:scale>
          <a:sx n="198" d="100"/>
          <a:sy n="198" d="100"/>
        </p:scale>
        <p:origin x="612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56f540fd5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56f540fd5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6f540fd5_5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6f540fd5_5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8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6f540fd5_5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6f540fd5_5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266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952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37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247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534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6f540fd5_5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6f540fd5_5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641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594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70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56f540fd5_5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56f540fd5_5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56f540fd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56f540fd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6f540fd5_5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6f540fd5_5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16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98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25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6f540fd5_5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6f540fd5_5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95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56f540fd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56f540fd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03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openxmlformats.org/officeDocument/2006/relationships/image" Target="../media/image12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0.png"/><Relationship Id="rId5" Type="http://schemas.openxmlformats.org/officeDocument/2006/relationships/image" Target="../media/image12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48.jp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2.png"/><Relationship Id="rId5" Type="http://schemas.openxmlformats.org/officeDocument/2006/relationships/image" Target="../media/image9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14" Type="http://schemas.openxmlformats.org/officeDocument/2006/relationships/image" Target="../media/image55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7.png"/><Relationship Id="rId5" Type="http://schemas.openxmlformats.org/officeDocument/2006/relationships/image" Target="../media/image9.png"/><Relationship Id="rId10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jpg"/><Relationship Id="rId18" Type="http://schemas.openxmlformats.org/officeDocument/2006/relationships/image" Target="../media/image76.jpg"/><Relationship Id="rId3" Type="http://schemas.openxmlformats.org/officeDocument/2006/relationships/image" Target="../media/image7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9.png"/><Relationship Id="rId5" Type="http://schemas.openxmlformats.org/officeDocument/2006/relationships/image" Target="../media/image12.png"/><Relationship Id="rId15" Type="http://schemas.openxmlformats.org/officeDocument/2006/relationships/image" Target="../media/image73.jpg"/><Relationship Id="rId10" Type="http://schemas.openxmlformats.org/officeDocument/2006/relationships/image" Target="../media/image68.png"/><Relationship Id="rId4" Type="http://schemas.openxmlformats.org/officeDocument/2006/relationships/image" Target="../media/image9.png"/><Relationship Id="rId9" Type="http://schemas.openxmlformats.org/officeDocument/2006/relationships/image" Target="../media/image67.png"/><Relationship Id="rId14" Type="http://schemas.openxmlformats.org/officeDocument/2006/relationships/image" Target="../media/image7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3" Type="http://schemas.openxmlformats.org/officeDocument/2006/relationships/image" Target="../media/image7.png"/><Relationship Id="rId21" Type="http://schemas.openxmlformats.org/officeDocument/2006/relationships/image" Target="../media/image31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5" Type="http://schemas.openxmlformats.org/officeDocument/2006/relationships/image" Target="../media/image25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jp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14" Type="http://schemas.openxmlformats.org/officeDocument/2006/relationships/image" Target="../media/image24.jpg"/><Relationship Id="rId22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18210" r="16846"/>
          <a:stretch/>
        </p:blipFill>
        <p:spPr>
          <a:xfrm>
            <a:off x="3483275" y="0"/>
            <a:ext cx="5660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3483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75900" y="1154700"/>
            <a:ext cx="273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/>
              <a:t>GGANBU.GG</a:t>
            </a:r>
            <a:endParaRPr sz="3000" b="1" dirty="0"/>
          </a:p>
        </p:txBody>
      </p:sp>
      <p:sp>
        <p:nvSpPr>
          <p:cNvPr id="57" name="Google Shape;57;p13"/>
          <p:cNvSpPr/>
          <p:nvPr/>
        </p:nvSpPr>
        <p:spPr>
          <a:xfrm>
            <a:off x="223245" y="2797875"/>
            <a:ext cx="3069900" cy="429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00" y="152400"/>
            <a:ext cx="408000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075" y="152400"/>
            <a:ext cx="25501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9125" y="88575"/>
            <a:ext cx="225850" cy="2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9525" y="3763425"/>
            <a:ext cx="574600" cy="57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3"/>
          <p:cNvGrpSpPr/>
          <p:nvPr/>
        </p:nvGrpSpPr>
        <p:grpSpPr>
          <a:xfrm>
            <a:off x="206702" y="2122662"/>
            <a:ext cx="3069900" cy="503708"/>
            <a:chOff x="264575" y="2122662"/>
            <a:chExt cx="3069900" cy="503708"/>
          </a:xfrm>
        </p:grpSpPr>
        <p:sp>
          <p:nvSpPr>
            <p:cNvPr id="63" name="Google Shape;63;p13"/>
            <p:cNvSpPr/>
            <p:nvPr/>
          </p:nvSpPr>
          <p:spPr>
            <a:xfrm>
              <a:off x="264575" y="2146750"/>
              <a:ext cx="3069900" cy="42900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 txBox="1"/>
            <p:nvPr/>
          </p:nvSpPr>
          <p:spPr>
            <a:xfrm>
              <a:off x="301657" y="2122662"/>
              <a:ext cx="51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848781"/>
                  </a:solidFill>
                </a:rPr>
                <a:t>팀</a:t>
              </a:r>
              <a:endParaRPr sz="800" b="1">
                <a:solidFill>
                  <a:srgbClr val="848781"/>
                </a:solidFill>
              </a:endParaRPr>
            </a:p>
          </p:txBody>
        </p:sp>
        <p:sp>
          <p:nvSpPr>
            <p:cNvPr id="65" name="Google Shape;65;p13"/>
            <p:cNvSpPr txBox="1"/>
            <p:nvPr/>
          </p:nvSpPr>
          <p:spPr>
            <a:xfrm>
              <a:off x="308884" y="2257068"/>
              <a:ext cx="6243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/>
                <a:t>C204</a:t>
              </a:r>
              <a:endParaRPr sz="1200" b="1" dirty="0"/>
            </a:p>
          </p:txBody>
        </p:sp>
      </p:grpSp>
      <p:sp>
        <p:nvSpPr>
          <p:cNvPr id="66" name="Google Shape;66;p13"/>
          <p:cNvSpPr txBox="1"/>
          <p:nvPr/>
        </p:nvSpPr>
        <p:spPr>
          <a:xfrm>
            <a:off x="1200325" y="4654875"/>
            <a:ext cx="93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848781"/>
                </a:solidFill>
              </a:rPr>
              <a:t>광주 특화 2반 C204팀</a:t>
            </a:r>
            <a:endParaRPr sz="600" b="1">
              <a:solidFill>
                <a:srgbClr val="848781"/>
              </a:solidFill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94027" y="2751898"/>
            <a:ext cx="51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848781"/>
                </a:solidFill>
              </a:rPr>
              <a:t>팀원</a:t>
            </a:r>
            <a:endParaRPr sz="800" b="1">
              <a:solidFill>
                <a:srgbClr val="848781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59897" y="2927172"/>
            <a:ext cx="316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/>
              <a:t>최진욱, 강석민, 김지수, 박무창, 남현우, 최영선</a:t>
            </a:r>
            <a:endParaRPr sz="1100" b="1" dirty="0"/>
          </a:p>
        </p:txBody>
      </p:sp>
      <p:grpSp>
        <p:nvGrpSpPr>
          <p:cNvPr id="69" name="Google Shape;69;p13"/>
          <p:cNvGrpSpPr/>
          <p:nvPr/>
        </p:nvGrpSpPr>
        <p:grpSpPr>
          <a:xfrm>
            <a:off x="8688067" y="115250"/>
            <a:ext cx="307797" cy="307848"/>
            <a:chOff x="8543025" y="54163"/>
            <a:chExt cx="511800" cy="511800"/>
          </a:xfrm>
        </p:grpSpPr>
        <p:sp>
          <p:nvSpPr>
            <p:cNvPr id="70" name="Google Shape;70;p13"/>
            <p:cNvSpPr/>
            <p:nvPr/>
          </p:nvSpPr>
          <p:spPr>
            <a:xfrm>
              <a:off x="8543025" y="54163"/>
              <a:ext cx="511800" cy="511800"/>
            </a:xfrm>
            <a:prstGeom prst="roundRect">
              <a:avLst>
                <a:gd name="adj" fmla="val 16667"/>
              </a:avLst>
            </a:prstGeom>
            <a:solidFill>
              <a:srgbClr val="24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" name="Google Shape;71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66013" y="162413"/>
              <a:ext cx="29527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13"/>
          <p:cNvSpPr txBox="1"/>
          <p:nvPr/>
        </p:nvSpPr>
        <p:spPr>
          <a:xfrm>
            <a:off x="928225" y="4524625"/>
            <a:ext cx="147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848781"/>
                </a:solidFill>
              </a:rPr>
              <a:t>아직 우리팀을 모르시나요?</a:t>
            </a:r>
            <a:endParaRPr sz="600" b="1">
              <a:solidFill>
                <a:srgbClr val="848781"/>
              </a:solidFill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2963575" y="4801525"/>
            <a:ext cx="40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848781"/>
                </a:solidFill>
              </a:rPr>
              <a:t>V2.0.0</a:t>
            </a:r>
            <a:endParaRPr sz="600" b="1">
              <a:solidFill>
                <a:srgbClr val="84878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5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5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목차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cxnSp>
        <p:nvCxnSpPr>
          <p:cNvPr id="105" name="Google Shape;105;p15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5"/>
          <p:cNvSpPr txBox="1"/>
          <p:nvPr/>
        </p:nvSpPr>
        <p:spPr>
          <a:xfrm>
            <a:off x="1698640" y="163296"/>
            <a:ext cx="10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서비스 소개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139489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개발 </a:t>
            </a:r>
            <a:r>
              <a:rPr lang="ko-KR" altLang="en-US" sz="1200" b="1" dirty="0">
                <a:solidFill>
                  <a:srgbClr val="848781"/>
                </a:solidFill>
              </a:rPr>
              <a:t>스택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4471138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BE9B3C"/>
                </a:solidFill>
              </a:rPr>
              <a:t>기능 설명</a:t>
            </a:r>
            <a:endParaRPr sz="1200" b="1" dirty="0">
              <a:solidFill>
                <a:srgbClr val="BE9B3C"/>
              </a:solidFill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25" y="1896691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505675" y="2976700"/>
            <a:ext cx="123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48781"/>
                </a:solidFill>
              </a:rPr>
              <a:t>서비스 소개</a:t>
            </a:r>
            <a:endParaRPr sz="1500" b="1" dirty="0">
              <a:solidFill>
                <a:srgbClr val="84878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4D2D814-6393-9B85-112C-8B326E4DAD4D}"/>
              </a:ext>
            </a:extLst>
          </p:cNvPr>
          <p:cNvGrpSpPr/>
          <p:nvPr/>
        </p:nvGrpSpPr>
        <p:grpSpPr>
          <a:xfrm>
            <a:off x="2961431" y="1856068"/>
            <a:ext cx="1080000" cy="1508157"/>
            <a:chOff x="2920014" y="1856068"/>
            <a:chExt cx="1080000" cy="1508157"/>
          </a:xfrm>
        </p:grpSpPr>
        <p:pic>
          <p:nvPicPr>
            <p:cNvPr id="108" name="Google Shape;10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20014" y="185606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5"/>
            <p:cNvSpPr txBox="1"/>
            <p:nvPr/>
          </p:nvSpPr>
          <p:spPr>
            <a:xfrm>
              <a:off x="2940714" y="2948725"/>
              <a:ext cx="1038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rgbClr val="848781"/>
                  </a:solidFill>
                </a:rPr>
                <a:t>개발 스택</a:t>
              </a:r>
              <a:endParaRPr sz="1500" b="1" dirty="0">
                <a:solidFill>
                  <a:srgbClr val="848781"/>
                </a:solidFill>
              </a:endParaRPr>
            </a:p>
          </p:txBody>
        </p:sp>
      </p:grpSp>
      <p:sp>
        <p:nvSpPr>
          <p:cNvPr id="117" name="Google Shape;117;p15"/>
          <p:cNvSpPr txBox="1"/>
          <p:nvPr/>
        </p:nvSpPr>
        <p:spPr>
          <a:xfrm>
            <a:off x="5280987" y="2958050"/>
            <a:ext cx="103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rgbClr val="FFFFFF"/>
                </a:solidFill>
              </a:rPr>
              <a:t>기능 설명</a:t>
            </a:r>
            <a:endParaRPr sz="1500" b="1" dirty="0">
              <a:solidFill>
                <a:srgbClr val="FFFFFF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E3A1B6-4273-853A-A3DD-E523310C9BFA}"/>
              </a:ext>
            </a:extLst>
          </p:cNvPr>
          <p:cNvGrpSpPr/>
          <p:nvPr/>
        </p:nvGrpSpPr>
        <p:grpSpPr>
          <a:xfrm>
            <a:off x="7559142" y="1896688"/>
            <a:ext cx="1080000" cy="1486187"/>
            <a:chOff x="7559142" y="1896688"/>
            <a:chExt cx="1080000" cy="1486187"/>
          </a:xfrm>
        </p:grpSpPr>
        <p:pic>
          <p:nvPicPr>
            <p:cNvPr id="110" name="Google Shape;11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59142" y="189668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5"/>
            <p:cNvSpPr txBox="1"/>
            <p:nvPr/>
          </p:nvSpPr>
          <p:spPr>
            <a:xfrm>
              <a:off x="7579842" y="2967375"/>
              <a:ext cx="1038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>
                  <a:solidFill>
                    <a:srgbClr val="848781"/>
                  </a:solidFill>
                </a:rPr>
                <a:t>향후 계획</a:t>
              </a:r>
              <a:endParaRPr sz="1500" b="1">
                <a:solidFill>
                  <a:srgbClr val="848781"/>
                </a:solidFill>
              </a:endParaRPr>
            </a:p>
          </p:txBody>
        </p:sp>
      </p:grpSp>
      <p:sp>
        <p:nvSpPr>
          <p:cNvPr id="2" name="Google Shape;114;p15">
            <a:extLst>
              <a:ext uri="{FF2B5EF4-FFF2-40B4-BE49-F238E27FC236}">
                <a16:creationId xmlns:a16="http://schemas.microsoft.com/office/drawing/2014/main" id="{7B957856-9F97-C2F7-FB88-1E480AC3A494}"/>
              </a:ext>
            </a:extLst>
          </p:cNvPr>
          <p:cNvSpPr txBox="1"/>
          <p:nvPr/>
        </p:nvSpPr>
        <p:spPr>
          <a:xfrm>
            <a:off x="5802786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향후 계획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8" name="Google Shape;106;p15">
            <a:extLst>
              <a:ext uri="{FF2B5EF4-FFF2-40B4-BE49-F238E27FC236}">
                <a16:creationId xmlns:a16="http://schemas.microsoft.com/office/drawing/2014/main" id="{366E192C-7136-A31F-063E-6F0A8E48EF93}"/>
              </a:ext>
            </a:extLst>
          </p:cNvPr>
          <p:cNvSpPr/>
          <p:nvPr/>
        </p:nvSpPr>
        <p:spPr>
          <a:xfrm>
            <a:off x="4572000" y="658300"/>
            <a:ext cx="2286000" cy="44925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99;p19">
            <a:extLst>
              <a:ext uri="{FF2B5EF4-FFF2-40B4-BE49-F238E27FC236}">
                <a16:creationId xmlns:a16="http://schemas.microsoft.com/office/drawing/2014/main" id="{4EAE37CD-51E7-56F6-8CE4-B6A3874B007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125" y="189668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3;p25">
            <a:extLst>
              <a:ext uri="{FF2B5EF4-FFF2-40B4-BE49-F238E27FC236}">
                <a16:creationId xmlns:a16="http://schemas.microsoft.com/office/drawing/2014/main" id="{2EF16A28-5C97-DB03-1D12-86E192CBB1B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60287" y="1896717"/>
            <a:ext cx="1080000" cy="1130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51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5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5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목차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cxnSp>
        <p:nvCxnSpPr>
          <p:cNvPr id="105" name="Google Shape;105;p15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5"/>
          <p:cNvSpPr txBox="1"/>
          <p:nvPr/>
        </p:nvSpPr>
        <p:spPr>
          <a:xfrm>
            <a:off x="1698640" y="163296"/>
            <a:ext cx="10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서비스 소개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139489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개발 </a:t>
            </a:r>
            <a:r>
              <a:rPr lang="ko-KR" altLang="en-US" sz="1200" b="1" dirty="0">
                <a:solidFill>
                  <a:srgbClr val="848781"/>
                </a:solidFill>
              </a:rPr>
              <a:t>스택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4471138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BE9B3C"/>
                </a:solidFill>
              </a:rPr>
              <a:t>기능 설명</a:t>
            </a:r>
            <a:endParaRPr sz="1200" b="1" dirty="0">
              <a:solidFill>
                <a:srgbClr val="BE9B3C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3363188" y="2171655"/>
            <a:ext cx="24041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>
                <a:solidFill>
                  <a:srgbClr val="FFFFFF"/>
                </a:solidFill>
              </a:rPr>
              <a:t>기능 시연</a:t>
            </a:r>
            <a:endParaRPr sz="4000" b="1" dirty="0">
              <a:solidFill>
                <a:srgbClr val="FFFFFF"/>
              </a:solidFill>
            </a:endParaRPr>
          </a:p>
        </p:txBody>
      </p:sp>
      <p:sp>
        <p:nvSpPr>
          <p:cNvPr id="2" name="Google Shape;114;p15">
            <a:extLst>
              <a:ext uri="{FF2B5EF4-FFF2-40B4-BE49-F238E27FC236}">
                <a16:creationId xmlns:a16="http://schemas.microsoft.com/office/drawing/2014/main" id="{7B957856-9F97-C2F7-FB88-1E480AC3A494}"/>
              </a:ext>
            </a:extLst>
          </p:cNvPr>
          <p:cNvSpPr txBox="1"/>
          <p:nvPr/>
        </p:nvSpPr>
        <p:spPr>
          <a:xfrm>
            <a:off x="5802786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향후 계획</a:t>
            </a:r>
            <a:endParaRPr sz="1200" b="1" dirty="0">
              <a:solidFill>
                <a:srgbClr val="84878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BAC638-1E34-D794-1B6E-DA59A00FD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092" y="2146748"/>
            <a:ext cx="825096" cy="825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A0DA31-22F0-D277-8A43-6B88F0B4F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85421" y="2146748"/>
            <a:ext cx="825096" cy="8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7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156535"/>
            <a:ext cx="973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기술 스택</a:t>
            </a:r>
            <a:endParaRPr b="1" dirty="0">
              <a:solidFill>
                <a:srgbClr val="848781"/>
              </a:solidFill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6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>
                  <a:solidFill>
                    <a:srgbClr val="A3C7C7"/>
                  </a:solidFill>
                </a:rPr>
                <a:t>기능 설명</a:t>
              </a:r>
              <a:endParaRPr sz="1000" b="1" dirty="0">
                <a:solidFill>
                  <a:srgbClr val="A3C7C7"/>
                </a:solidFill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3223580" y="161106"/>
            <a:ext cx="11228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페이지 종류</a:t>
            </a:r>
            <a:endParaRPr b="1" dirty="0">
              <a:solidFill>
                <a:srgbClr val="CABB8F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3223580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4824552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메인 기능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C674EEC1-8019-E69D-1FDD-7FB3A48E9BE8}"/>
              </a:ext>
            </a:extLst>
          </p:cNvPr>
          <p:cNvSpPr txBox="1"/>
          <p:nvPr/>
        </p:nvSpPr>
        <p:spPr>
          <a:xfrm>
            <a:off x="6246575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부가 기능</a:t>
            </a:r>
            <a:endParaRPr b="1" dirty="0">
              <a:solidFill>
                <a:srgbClr val="848781"/>
              </a:solidFill>
            </a:endParaRPr>
          </a:p>
        </p:txBody>
      </p:sp>
      <p:grpSp>
        <p:nvGrpSpPr>
          <p:cNvPr id="3" name="Google Shape;243;p21">
            <a:extLst>
              <a:ext uri="{FF2B5EF4-FFF2-40B4-BE49-F238E27FC236}">
                <a16:creationId xmlns:a16="http://schemas.microsoft.com/office/drawing/2014/main" id="{C8F4915B-257A-43D9-3B38-A64E9A711048}"/>
              </a:ext>
            </a:extLst>
          </p:cNvPr>
          <p:cNvGrpSpPr/>
          <p:nvPr/>
        </p:nvGrpSpPr>
        <p:grpSpPr>
          <a:xfrm>
            <a:off x="184400" y="764175"/>
            <a:ext cx="2563613" cy="369302"/>
            <a:chOff x="144875" y="798563"/>
            <a:chExt cx="2563613" cy="369302"/>
          </a:xfrm>
        </p:grpSpPr>
        <p:sp>
          <p:nvSpPr>
            <p:cNvPr id="4" name="Google Shape;244;p21">
              <a:extLst>
                <a:ext uri="{FF2B5EF4-FFF2-40B4-BE49-F238E27FC236}">
                  <a16:creationId xmlns:a16="http://schemas.microsoft.com/office/drawing/2014/main" id="{75CD3DDF-DB8A-2D98-A3AA-F1F38A63ECD3}"/>
                </a:ext>
              </a:extLst>
            </p:cNvPr>
            <p:cNvSpPr txBox="1"/>
            <p:nvPr/>
          </p:nvSpPr>
          <p:spPr>
            <a:xfrm>
              <a:off x="169650" y="798563"/>
              <a:ext cx="2538838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E8E1CF"/>
                  </a:solidFill>
                </a:rPr>
                <a:t>챔피언 추천 및 챔피언 보기 </a:t>
              </a:r>
              <a:r>
                <a:rPr lang="en-US" altLang="ko-KR" sz="1200" dirty="0">
                  <a:solidFill>
                    <a:srgbClr val="E8E1CF"/>
                  </a:solidFill>
                </a:rPr>
                <a:t>- </a:t>
              </a:r>
              <a:r>
                <a:rPr lang="ko-KR" altLang="en-US" sz="1200" dirty="0">
                  <a:solidFill>
                    <a:srgbClr val="E8E1CF"/>
                  </a:solidFill>
                </a:rPr>
                <a:t>원리</a:t>
              </a:r>
              <a:endParaRPr sz="1200" dirty="0">
                <a:solidFill>
                  <a:srgbClr val="E8E1CF"/>
                </a:solidFill>
              </a:endParaRPr>
            </a:p>
          </p:txBody>
        </p:sp>
        <p:pic>
          <p:nvPicPr>
            <p:cNvPr id="15" name="Google Shape;245;p21">
              <a:extLst>
                <a:ext uri="{FF2B5EF4-FFF2-40B4-BE49-F238E27FC236}">
                  <a16:creationId xmlns:a16="http://schemas.microsoft.com/office/drawing/2014/main" id="{A99B0CE0-AB77-8E82-E2B1-D5215E66B12A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4875" y="921113"/>
              <a:ext cx="108000" cy="108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883FA27-8757-7721-5C19-B179DD160665}"/>
              </a:ext>
            </a:extLst>
          </p:cNvPr>
          <p:cNvGrpSpPr/>
          <p:nvPr/>
        </p:nvGrpSpPr>
        <p:grpSpPr>
          <a:xfrm>
            <a:off x="2280708" y="1977185"/>
            <a:ext cx="700975" cy="1213640"/>
            <a:chOff x="2285807" y="1941833"/>
            <a:chExt cx="700975" cy="1213640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49CED08B-28C7-4D2E-9CF7-247811437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9053" t="8267" r="29959" b="7258"/>
            <a:stretch/>
          </p:blipFill>
          <p:spPr>
            <a:xfrm>
              <a:off x="2317529" y="1941833"/>
              <a:ext cx="635192" cy="872742"/>
            </a:xfrm>
            <a:prstGeom prst="rect">
              <a:avLst/>
            </a:prstGeom>
          </p:spPr>
        </p:pic>
        <p:pic>
          <p:nvPicPr>
            <p:cNvPr id="97" name="Google Shape;324;p24">
              <a:extLst>
                <a:ext uri="{FF2B5EF4-FFF2-40B4-BE49-F238E27FC236}">
                  <a16:creationId xmlns:a16="http://schemas.microsoft.com/office/drawing/2014/main" id="{77FB04A7-33CA-9C6B-B474-AB59B40B55C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5807" y="2814575"/>
              <a:ext cx="700975" cy="34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0E4B82C-E1EF-2D99-FCEA-D05F1F0F7D9E}"/>
              </a:ext>
            </a:extLst>
          </p:cNvPr>
          <p:cNvGrpSpPr/>
          <p:nvPr/>
        </p:nvGrpSpPr>
        <p:grpSpPr>
          <a:xfrm>
            <a:off x="3866604" y="2045544"/>
            <a:ext cx="1133896" cy="1076921"/>
            <a:chOff x="3866604" y="2106610"/>
            <a:chExt cx="1133896" cy="1076921"/>
          </a:xfrm>
        </p:grpSpPr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6F509D26-5D91-60BA-6471-91CC2B49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01539" y="2106610"/>
              <a:ext cx="664027" cy="765008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04F77D4-4BE8-E8B3-8A90-832059834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6604" y="2879762"/>
              <a:ext cx="1133896" cy="303769"/>
            </a:xfrm>
            <a:prstGeom prst="rect">
              <a:avLst/>
            </a:pr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52FD14C-A3B7-EC95-17BF-0C79AB624DC1}"/>
              </a:ext>
            </a:extLst>
          </p:cNvPr>
          <p:cNvGrpSpPr/>
          <p:nvPr/>
        </p:nvGrpSpPr>
        <p:grpSpPr>
          <a:xfrm>
            <a:off x="5679214" y="1997778"/>
            <a:ext cx="983417" cy="1172453"/>
            <a:chOff x="5680004" y="2101847"/>
            <a:chExt cx="983417" cy="1172453"/>
          </a:xfrm>
        </p:grpSpPr>
        <p:pic>
          <p:nvPicPr>
            <p:cNvPr id="102" name="Google Shape;314;p24">
              <a:extLst>
                <a:ext uri="{FF2B5EF4-FFF2-40B4-BE49-F238E27FC236}">
                  <a16:creationId xmlns:a16="http://schemas.microsoft.com/office/drawing/2014/main" id="{ACF1042E-3AA9-8CE6-A426-D3A278786BC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680004" y="2878543"/>
              <a:ext cx="983417" cy="395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4F7B3524-9140-883F-7610-0B16182E2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39700" y="2101847"/>
              <a:ext cx="664027" cy="765008"/>
            </a:xfrm>
            <a:prstGeom prst="rect">
              <a:avLst/>
            </a:prstGeom>
          </p:spPr>
        </p:pic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2F4C4747-BF2F-7649-3FF6-CF4422C951E3}"/>
              </a:ext>
            </a:extLst>
          </p:cNvPr>
          <p:cNvCxnSpPr>
            <a:cxnSpLocks/>
          </p:cNvCxnSpPr>
          <p:nvPr/>
        </p:nvCxnSpPr>
        <p:spPr>
          <a:xfrm>
            <a:off x="3042657" y="2571372"/>
            <a:ext cx="770633" cy="0"/>
          </a:xfrm>
          <a:prstGeom prst="straightConnector1">
            <a:avLst/>
          </a:prstGeom>
          <a:ln w="19050">
            <a:solidFill>
              <a:srgbClr val="BE9B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5C7AC65-42BA-DB9B-2C2B-8B9DD1AB7927}"/>
              </a:ext>
            </a:extLst>
          </p:cNvPr>
          <p:cNvCxnSpPr>
            <a:cxnSpLocks/>
          </p:cNvCxnSpPr>
          <p:nvPr/>
        </p:nvCxnSpPr>
        <p:spPr>
          <a:xfrm>
            <a:off x="5000500" y="2571372"/>
            <a:ext cx="648196" cy="0"/>
          </a:xfrm>
          <a:prstGeom prst="straightConnector1">
            <a:avLst/>
          </a:prstGeom>
          <a:ln w="19050">
            <a:solidFill>
              <a:srgbClr val="BE9B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4187B457-56E2-9B25-584E-2B802F51FF03}"/>
              </a:ext>
            </a:extLst>
          </p:cNvPr>
          <p:cNvCxnSpPr>
            <a:cxnSpLocks/>
          </p:cNvCxnSpPr>
          <p:nvPr/>
        </p:nvCxnSpPr>
        <p:spPr>
          <a:xfrm>
            <a:off x="6786563" y="2573713"/>
            <a:ext cx="1176378" cy="0"/>
          </a:xfrm>
          <a:prstGeom prst="straightConnector1">
            <a:avLst/>
          </a:prstGeom>
          <a:ln w="19050">
            <a:solidFill>
              <a:srgbClr val="BE9B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3A41F12-8CE8-F0A8-9BE4-26F8ECDF3CDF}"/>
              </a:ext>
            </a:extLst>
          </p:cNvPr>
          <p:cNvCxnSpPr>
            <a:cxnSpLocks/>
          </p:cNvCxnSpPr>
          <p:nvPr/>
        </p:nvCxnSpPr>
        <p:spPr>
          <a:xfrm>
            <a:off x="1470025" y="2571372"/>
            <a:ext cx="723658" cy="0"/>
          </a:xfrm>
          <a:prstGeom prst="straightConnector1">
            <a:avLst/>
          </a:prstGeom>
          <a:ln w="19050">
            <a:solidFill>
              <a:srgbClr val="BE9B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5B138BF-29C1-EFDC-E26B-C6D55FE235F4}"/>
              </a:ext>
            </a:extLst>
          </p:cNvPr>
          <p:cNvSpPr/>
          <p:nvPr/>
        </p:nvSpPr>
        <p:spPr>
          <a:xfrm>
            <a:off x="3614738" y="1510061"/>
            <a:ext cx="3400425" cy="2147888"/>
          </a:xfrm>
          <a:prstGeom prst="rect">
            <a:avLst/>
          </a:prstGeom>
          <a:noFill/>
          <a:ln>
            <a:solidFill>
              <a:srgbClr val="BE9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Google Shape;317;p24">
            <a:extLst>
              <a:ext uri="{FF2B5EF4-FFF2-40B4-BE49-F238E27FC236}">
                <a16:creationId xmlns:a16="http://schemas.microsoft.com/office/drawing/2014/main" id="{79AAD27D-9337-C24A-F1BA-EF374572A40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52038" y="1175833"/>
            <a:ext cx="719388" cy="665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1BE01F9-47AF-B9FB-694D-906E6F64D58D}"/>
              </a:ext>
            </a:extLst>
          </p:cNvPr>
          <p:cNvGrpSpPr/>
          <p:nvPr/>
        </p:nvGrpSpPr>
        <p:grpSpPr>
          <a:xfrm>
            <a:off x="164917" y="1973574"/>
            <a:ext cx="1308210" cy="1220861"/>
            <a:chOff x="203286" y="2073182"/>
            <a:chExt cx="1308210" cy="1220861"/>
          </a:xfrm>
        </p:grpSpPr>
        <p:sp>
          <p:nvSpPr>
            <p:cNvPr id="111" name="Google Shape;159;p17">
              <a:extLst>
                <a:ext uri="{FF2B5EF4-FFF2-40B4-BE49-F238E27FC236}">
                  <a16:creationId xmlns:a16="http://schemas.microsoft.com/office/drawing/2014/main" id="{B271304A-B31F-8108-2E94-0F8FC2437E2F}"/>
                </a:ext>
              </a:extLst>
            </p:cNvPr>
            <p:cNvSpPr txBox="1"/>
            <p:nvPr/>
          </p:nvSpPr>
          <p:spPr>
            <a:xfrm>
              <a:off x="244680" y="2878543"/>
              <a:ext cx="1225423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chemeClr val="lt1"/>
                  </a:solidFill>
                </a:rPr>
                <a:t>파이썬 수집</a:t>
              </a:r>
              <a:endParaRPr sz="1500" b="1" dirty="0">
                <a:solidFill>
                  <a:schemeClr val="lt1"/>
                </a:solidFill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FFF6EB03-214F-E5DA-FD8F-C55E8054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3286" y="2073182"/>
              <a:ext cx="1308210" cy="822337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E704FDB5-F0FF-AE66-E05B-817382910C06}"/>
              </a:ext>
            </a:extLst>
          </p:cNvPr>
          <p:cNvGrpSpPr/>
          <p:nvPr/>
        </p:nvGrpSpPr>
        <p:grpSpPr>
          <a:xfrm>
            <a:off x="8049208" y="1930723"/>
            <a:ext cx="1009646" cy="1306564"/>
            <a:chOff x="7994755" y="2162360"/>
            <a:chExt cx="1009646" cy="1306564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A96172CB-C77C-89DE-C9E9-5BAC55D9E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6688" t="4516" r="14802"/>
            <a:stretch/>
          </p:blipFill>
          <p:spPr>
            <a:xfrm>
              <a:off x="8020073" y="2162360"/>
              <a:ext cx="959010" cy="891064"/>
            </a:xfrm>
            <a:prstGeom prst="rect">
              <a:avLst/>
            </a:prstGeom>
          </p:spPr>
        </p:pic>
        <p:sp>
          <p:nvSpPr>
            <p:cNvPr id="115" name="Google Shape;159;p17">
              <a:extLst>
                <a:ext uri="{FF2B5EF4-FFF2-40B4-BE49-F238E27FC236}">
                  <a16:creationId xmlns:a16="http://schemas.microsoft.com/office/drawing/2014/main" id="{55125191-2A59-CBB2-F188-45F1B6101A3D}"/>
                </a:ext>
              </a:extLst>
            </p:cNvPr>
            <p:cNvSpPr txBox="1"/>
            <p:nvPr/>
          </p:nvSpPr>
          <p:spPr>
            <a:xfrm>
              <a:off x="7994755" y="3053424"/>
              <a:ext cx="1009646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chemeClr val="lt1"/>
                  </a:solidFill>
                </a:rPr>
                <a:t>웹 페이지</a:t>
              </a:r>
              <a:endParaRPr sz="1500" b="1" dirty="0">
                <a:solidFill>
                  <a:schemeClr val="lt1"/>
                </a:solidFill>
              </a:endParaRPr>
            </a:p>
          </p:txBody>
        </p:sp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C88D5F58-8F88-27F7-EB41-E573320271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135826" y="3583338"/>
            <a:ext cx="1366391" cy="1366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15119" y="0"/>
            <a:ext cx="279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임시</a:t>
            </a:r>
          </a:p>
        </p:txBody>
      </p:sp>
      <p:sp>
        <p:nvSpPr>
          <p:cNvPr id="6" name="Google Shape;159;p17">
            <a:extLst>
              <a:ext uri="{FF2B5EF4-FFF2-40B4-BE49-F238E27FC236}">
                <a16:creationId xmlns:a16="http://schemas.microsoft.com/office/drawing/2014/main" id="{7C17E842-DFB5-F458-4011-1279A97ABA04}"/>
              </a:ext>
            </a:extLst>
          </p:cNvPr>
          <p:cNvSpPr txBox="1"/>
          <p:nvPr/>
        </p:nvSpPr>
        <p:spPr>
          <a:xfrm>
            <a:off x="2251357" y="3217184"/>
            <a:ext cx="831205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rgbClr val="BE9B3C"/>
                </a:solidFill>
              </a:rPr>
              <a:t>40 GB</a:t>
            </a:r>
            <a:endParaRPr sz="1500" b="1" dirty="0">
              <a:solidFill>
                <a:srgbClr val="BE9B3C"/>
              </a:solidFill>
            </a:endParaRPr>
          </a:p>
        </p:txBody>
      </p:sp>
      <p:sp>
        <p:nvSpPr>
          <p:cNvPr id="7" name="Google Shape;159;p17">
            <a:extLst>
              <a:ext uri="{FF2B5EF4-FFF2-40B4-BE49-F238E27FC236}">
                <a16:creationId xmlns:a16="http://schemas.microsoft.com/office/drawing/2014/main" id="{42ACFDC9-4F2E-98CF-C77A-3CE1CADEFEFF}"/>
              </a:ext>
            </a:extLst>
          </p:cNvPr>
          <p:cNvSpPr txBox="1"/>
          <p:nvPr/>
        </p:nvSpPr>
        <p:spPr>
          <a:xfrm>
            <a:off x="52488" y="3109282"/>
            <a:ext cx="1642112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BE9B3C"/>
                </a:solidFill>
              </a:rPr>
              <a:t>LEAGUE-EXP-V4 API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BE9B3C"/>
                </a:solidFill>
              </a:rPr>
              <a:t>MATCH API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BE9B3C"/>
                </a:solidFill>
              </a:rPr>
              <a:t>SUMMONER API</a:t>
            </a:r>
            <a:endParaRPr sz="1100" b="1" dirty="0">
              <a:solidFill>
                <a:srgbClr val="BE9B3C"/>
              </a:solidFill>
            </a:endParaRPr>
          </a:p>
        </p:txBody>
      </p:sp>
      <p:sp>
        <p:nvSpPr>
          <p:cNvPr id="8" name="Google Shape;159;p17">
            <a:extLst>
              <a:ext uri="{FF2B5EF4-FFF2-40B4-BE49-F238E27FC236}">
                <a16:creationId xmlns:a16="http://schemas.microsoft.com/office/drawing/2014/main" id="{9B144A4F-B3B6-19DC-5E20-C26A775EFB95}"/>
              </a:ext>
            </a:extLst>
          </p:cNvPr>
          <p:cNvSpPr txBox="1"/>
          <p:nvPr/>
        </p:nvSpPr>
        <p:spPr>
          <a:xfrm>
            <a:off x="2262122" y="1587666"/>
            <a:ext cx="809673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rgbClr val="BE9B3C"/>
                </a:solidFill>
              </a:rPr>
              <a:t>26</a:t>
            </a:r>
            <a:r>
              <a:rPr lang="ko-KR" altLang="en-US" sz="1500" b="1" dirty="0">
                <a:solidFill>
                  <a:srgbClr val="BE9B3C"/>
                </a:solidFill>
              </a:rPr>
              <a:t>만개</a:t>
            </a:r>
            <a:endParaRPr sz="1500" b="1" dirty="0">
              <a:solidFill>
                <a:srgbClr val="BE9B3C"/>
              </a:solidFill>
            </a:endParaRPr>
          </a:p>
        </p:txBody>
      </p:sp>
      <p:sp>
        <p:nvSpPr>
          <p:cNvPr id="9" name="Google Shape;159;p17">
            <a:extLst>
              <a:ext uri="{FF2B5EF4-FFF2-40B4-BE49-F238E27FC236}">
                <a16:creationId xmlns:a16="http://schemas.microsoft.com/office/drawing/2014/main" id="{4288E02B-273A-8C29-F0F4-14AFC59E1BF0}"/>
              </a:ext>
            </a:extLst>
          </p:cNvPr>
          <p:cNvSpPr txBox="1"/>
          <p:nvPr/>
        </p:nvSpPr>
        <p:spPr>
          <a:xfrm>
            <a:off x="3994800" y="3197034"/>
            <a:ext cx="877503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rgbClr val="BE9B3C"/>
                </a:solidFill>
              </a:rPr>
              <a:t>150 MB</a:t>
            </a:r>
            <a:endParaRPr sz="1500" b="1" dirty="0">
              <a:solidFill>
                <a:srgbClr val="BE9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7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9.87654E-7 L 0.19653 -9.87654E-7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53 -9.87654E-7 L 0.4875 -9.87654E-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75 -9.87654E-7 L 0.84723 -9.87654E-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156535"/>
            <a:ext cx="973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기술 스택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223580" y="161106"/>
            <a:ext cx="11228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페이지 종류</a:t>
            </a:r>
            <a:endParaRPr b="1" dirty="0">
              <a:solidFill>
                <a:srgbClr val="CABB8F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3223580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4824552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메인 기능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C674EEC1-8019-E69D-1FDD-7FB3A48E9BE8}"/>
              </a:ext>
            </a:extLst>
          </p:cNvPr>
          <p:cNvSpPr txBox="1"/>
          <p:nvPr/>
        </p:nvSpPr>
        <p:spPr>
          <a:xfrm>
            <a:off x="6246575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부가 기능</a:t>
            </a:r>
            <a:endParaRPr b="1" dirty="0">
              <a:solidFill>
                <a:srgbClr val="848781"/>
              </a:solidFill>
            </a:endParaRPr>
          </a:p>
        </p:txBody>
      </p:sp>
      <p:grpSp>
        <p:nvGrpSpPr>
          <p:cNvPr id="5" name="Google Shape;243;p21">
            <a:extLst>
              <a:ext uri="{FF2B5EF4-FFF2-40B4-BE49-F238E27FC236}">
                <a16:creationId xmlns:a16="http://schemas.microsoft.com/office/drawing/2014/main" id="{0CEF2C74-6F4C-00BF-850B-19F395092530}"/>
              </a:ext>
            </a:extLst>
          </p:cNvPr>
          <p:cNvGrpSpPr/>
          <p:nvPr/>
        </p:nvGrpSpPr>
        <p:grpSpPr>
          <a:xfrm>
            <a:off x="184400" y="764175"/>
            <a:ext cx="2828307" cy="369302"/>
            <a:chOff x="144875" y="798563"/>
            <a:chExt cx="2828307" cy="369302"/>
          </a:xfrm>
        </p:grpSpPr>
        <p:sp>
          <p:nvSpPr>
            <p:cNvPr id="6" name="Google Shape;244;p21">
              <a:extLst>
                <a:ext uri="{FF2B5EF4-FFF2-40B4-BE49-F238E27FC236}">
                  <a16:creationId xmlns:a16="http://schemas.microsoft.com/office/drawing/2014/main" id="{2A73DD35-8F40-0621-3F88-DA2D60E559CD}"/>
                </a:ext>
              </a:extLst>
            </p:cNvPr>
            <p:cNvSpPr txBox="1"/>
            <p:nvPr/>
          </p:nvSpPr>
          <p:spPr>
            <a:xfrm>
              <a:off x="169650" y="798563"/>
              <a:ext cx="2803532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E8E1CF"/>
                  </a:solidFill>
                </a:rPr>
                <a:t>챔피언 추천 및 챔피언 보기 </a:t>
              </a:r>
              <a:r>
                <a:rPr lang="en-US" altLang="ko-KR" sz="1200" dirty="0">
                  <a:solidFill>
                    <a:srgbClr val="E8E1CF"/>
                  </a:solidFill>
                </a:rPr>
                <a:t>- </a:t>
              </a:r>
              <a:r>
                <a:rPr lang="ko-KR" altLang="en-US" sz="1200" dirty="0">
                  <a:solidFill>
                    <a:srgbClr val="E8E1CF"/>
                  </a:solidFill>
                </a:rPr>
                <a:t>알고리즘</a:t>
              </a:r>
              <a:endParaRPr sz="1200" dirty="0">
                <a:solidFill>
                  <a:srgbClr val="E8E1CF"/>
                </a:solidFill>
              </a:endParaRPr>
            </a:p>
          </p:txBody>
        </p:sp>
        <p:pic>
          <p:nvPicPr>
            <p:cNvPr id="7" name="Google Shape;245;p21">
              <a:extLst>
                <a:ext uri="{FF2B5EF4-FFF2-40B4-BE49-F238E27FC236}">
                  <a16:creationId xmlns:a16="http://schemas.microsoft.com/office/drawing/2014/main" id="{518E155C-7E42-5408-A193-9A0ED9B64FB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875" y="921113"/>
              <a:ext cx="108000" cy="108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oogle Shape;125;p16">
            <a:extLst>
              <a:ext uri="{FF2B5EF4-FFF2-40B4-BE49-F238E27FC236}">
                <a16:creationId xmlns:a16="http://schemas.microsoft.com/office/drawing/2014/main" id="{1A851778-2923-01F5-39B4-29A554DC8A38}"/>
              </a:ext>
            </a:extLst>
          </p:cNvPr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4" name="Google Shape;126;p16">
              <a:extLst>
                <a:ext uri="{FF2B5EF4-FFF2-40B4-BE49-F238E27FC236}">
                  <a16:creationId xmlns:a16="http://schemas.microsoft.com/office/drawing/2014/main" id="{1BD2DB4E-F246-A849-9FEC-DD0F19D6C4E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27;p16">
              <a:extLst>
                <a:ext uri="{FF2B5EF4-FFF2-40B4-BE49-F238E27FC236}">
                  <a16:creationId xmlns:a16="http://schemas.microsoft.com/office/drawing/2014/main" id="{FC125E6B-367F-58FE-DDC7-3B6E95897E0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28;p16">
              <a:extLst>
                <a:ext uri="{FF2B5EF4-FFF2-40B4-BE49-F238E27FC236}">
                  <a16:creationId xmlns:a16="http://schemas.microsoft.com/office/drawing/2014/main" id="{BA1EDE21-5C75-09E4-13FB-639BD7A7611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29;p16">
              <a:extLst>
                <a:ext uri="{FF2B5EF4-FFF2-40B4-BE49-F238E27FC236}">
                  <a16:creationId xmlns:a16="http://schemas.microsoft.com/office/drawing/2014/main" id="{23CAF56A-71DD-CA6F-C4DB-08560B8F9F2A}"/>
                </a:ext>
              </a:extLst>
            </p:cNvPr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>
                  <a:solidFill>
                    <a:srgbClr val="A3C7C7"/>
                  </a:solidFill>
                </a:rPr>
                <a:t>기능 설명</a:t>
              </a:r>
              <a:endParaRPr sz="1000" b="1" dirty="0">
                <a:solidFill>
                  <a:srgbClr val="A3C7C7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705ACD-1668-5EAD-1563-5252EBC5E351}"/>
              </a:ext>
            </a:extLst>
          </p:cNvPr>
          <p:cNvGrpSpPr/>
          <p:nvPr/>
        </p:nvGrpSpPr>
        <p:grpSpPr>
          <a:xfrm>
            <a:off x="1487335" y="1589739"/>
            <a:ext cx="6343271" cy="492412"/>
            <a:chOff x="1487335" y="1589739"/>
            <a:chExt cx="6343271" cy="492412"/>
          </a:xfrm>
        </p:grpSpPr>
        <p:sp>
          <p:nvSpPr>
            <p:cNvPr id="14" name="Google Shape;159;p17">
              <a:extLst>
                <a:ext uri="{FF2B5EF4-FFF2-40B4-BE49-F238E27FC236}">
                  <a16:creationId xmlns:a16="http://schemas.microsoft.com/office/drawing/2014/main" id="{C7480B23-2252-50D9-7C1B-9F6B4C293F7F}"/>
                </a:ext>
              </a:extLst>
            </p:cNvPr>
            <p:cNvSpPr txBox="1"/>
            <p:nvPr/>
          </p:nvSpPr>
          <p:spPr>
            <a:xfrm>
              <a:off x="1487335" y="1589739"/>
              <a:ext cx="714623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BE9B3C"/>
                  </a:solidFill>
                </a:rPr>
                <a:t>승률</a:t>
              </a:r>
              <a:endParaRPr sz="2000" b="1" dirty="0">
                <a:solidFill>
                  <a:srgbClr val="BE9B3C"/>
                </a:solidFill>
              </a:endParaRPr>
            </a:p>
          </p:txBody>
        </p:sp>
        <p:sp>
          <p:nvSpPr>
            <p:cNvPr id="21" name="Google Shape;133;p16">
              <a:extLst>
                <a:ext uri="{FF2B5EF4-FFF2-40B4-BE49-F238E27FC236}">
                  <a16:creationId xmlns:a16="http://schemas.microsoft.com/office/drawing/2014/main" id="{1BEAD163-6E5D-8E98-6F98-D7749BF7C2DA}"/>
                </a:ext>
              </a:extLst>
            </p:cNvPr>
            <p:cNvSpPr txBox="1"/>
            <p:nvPr/>
          </p:nvSpPr>
          <p:spPr>
            <a:xfrm>
              <a:off x="3138279" y="1629063"/>
              <a:ext cx="4692327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chemeClr val="lt1"/>
                  </a:solidFill>
                </a:rPr>
                <a:t>입력한 </a:t>
              </a:r>
              <a:r>
                <a:rPr lang="ko-KR" altLang="en-US" sz="1500" b="1" dirty="0">
                  <a:solidFill>
                    <a:srgbClr val="C89B3C"/>
                  </a:solidFill>
                </a:rPr>
                <a:t>팀</a:t>
              </a:r>
              <a:r>
                <a:rPr lang="ko-KR" altLang="en-US" sz="1500" b="1" dirty="0">
                  <a:solidFill>
                    <a:schemeClr val="lt1"/>
                  </a:solidFill>
                </a:rPr>
                <a:t> </a:t>
              </a:r>
              <a:r>
                <a:rPr lang="en-US" altLang="ko-KR" sz="1500" b="1" dirty="0">
                  <a:solidFill>
                    <a:schemeClr val="lt1"/>
                  </a:solidFill>
                </a:rPr>
                <a:t>+ </a:t>
              </a:r>
              <a:r>
                <a:rPr lang="ko-KR" altLang="en-US" sz="1500" b="1" dirty="0">
                  <a:solidFill>
                    <a:schemeClr val="lt1"/>
                  </a:solidFill>
                </a:rPr>
                <a:t>입력한 </a:t>
              </a:r>
              <a:r>
                <a:rPr lang="ko-KR" altLang="en-US" sz="1500" b="1" dirty="0">
                  <a:solidFill>
                    <a:srgbClr val="C89B3C"/>
                  </a:solidFill>
                </a:rPr>
                <a:t>적</a:t>
              </a:r>
              <a:r>
                <a:rPr lang="ko-KR" altLang="en-US" sz="1500" b="1" dirty="0">
                  <a:solidFill>
                    <a:schemeClr val="lt1"/>
                  </a:solidFill>
                </a:rPr>
                <a:t>과의 </a:t>
              </a:r>
              <a:r>
                <a:rPr lang="ko-KR" altLang="en-US" sz="1500" b="1" dirty="0">
                  <a:solidFill>
                    <a:srgbClr val="C89B3C"/>
                  </a:solidFill>
                </a:rPr>
                <a:t>승률</a:t>
              </a:r>
              <a:r>
                <a:rPr lang="ko-KR" altLang="en-US" sz="1500" b="1" dirty="0">
                  <a:solidFill>
                    <a:schemeClr val="lt1"/>
                  </a:solidFill>
                </a:rPr>
                <a:t>이 높은 챔피언 추천</a:t>
              </a:r>
              <a:endParaRPr sz="1500" b="1" dirty="0">
                <a:solidFill>
                  <a:schemeClr val="lt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72ACD49-4A47-885C-1F60-632620FDAB97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2201958" y="1835945"/>
              <a:ext cx="936321" cy="852"/>
            </a:xfrm>
            <a:prstGeom prst="straightConnector1">
              <a:avLst/>
            </a:prstGeom>
            <a:ln>
              <a:solidFill>
                <a:srgbClr val="C89B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0AF9F11-6691-122B-5B17-9DCCABAA4F97}"/>
              </a:ext>
            </a:extLst>
          </p:cNvPr>
          <p:cNvGrpSpPr/>
          <p:nvPr/>
        </p:nvGrpSpPr>
        <p:grpSpPr>
          <a:xfrm>
            <a:off x="1194364" y="2611718"/>
            <a:ext cx="6636242" cy="646300"/>
            <a:chOff x="1194364" y="2611718"/>
            <a:chExt cx="6636242" cy="646300"/>
          </a:xfrm>
        </p:grpSpPr>
        <p:sp>
          <p:nvSpPr>
            <p:cNvPr id="12" name="Google Shape;159;p17">
              <a:extLst>
                <a:ext uri="{FF2B5EF4-FFF2-40B4-BE49-F238E27FC236}">
                  <a16:creationId xmlns:a16="http://schemas.microsoft.com/office/drawing/2014/main" id="{3234E716-8A36-74C1-A262-F90A9078762B}"/>
                </a:ext>
              </a:extLst>
            </p:cNvPr>
            <p:cNvSpPr txBox="1"/>
            <p:nvPr/>
          </p:nvSpPr>
          <p:spPr>
            <a:xfrm>
              <a:off x="1194364" y="2688662"/>
              <a:ext cx="1009003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 err="1">
                  <a:solidFill>
                    <a:srgbClr val="BE9B3C"/>
                  </a:solidFill>
                </a:rPr>
                <a:t>라인전</a:t>
              </a:r>
              <a:endParaRPr sz="2000" b="1" dirty="0">
                <a:solidFill>
                  <a:srgbClr val="BE9B3C"/>
                </a:solidFill>
              </a:endParaRPr>
            </a:p>
          </p:txBody>
        </p:sp>
        <p:sp>
          <p:nvSpPr>
            <p:cNvPr id="22" name="Google Shape;133;p16">
              <a:extLst>
                <a:ext uri="{FF2B5EF4-FFF2-40B4-BE49-F238E27FC236}">
                  <a16:creationId xmlns:a16="http://schemas.microsoft.com/office/drawing/2014/main" id="{ECBF3DB0-2A86-C711-FD76-FDC78D2E016C}"/>
                </a:ext>
              </a:extLst>
            </p:cNvPr>
            <p:cNvSpPr txBox="1"/>
            <p:nvPr/>
          </p:nvSpPr>
          <p:spPr>
            <a:xfrm>
              <a:off x="3138279" y="2611718"/>
              <a:ext cx="4692327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chemeClr val="lt1"/>
                  </a:solidFill>
                </a:rPr>
                <a:t>같은 라인의 상대가 있을 경우 해당 적과의 </a:t>
              </a:r>
              <a:r>
                <a:rPr lang="ko-KR" altLang="en-US" sz="1500" b="1" dirty="0">
                  <a:solidFill>
                    <a:srgbClr val="C89B3C"/>
                  </a:solidFill>
                </a:rPr>
                <a:t>승률</a:t>
              </a:r>
              <a:r>
                <a:rPr lang="ko-KR" altLang="en-US" sz="1500" b="1" dirty="0">
                  <a:solidFill>
                    <a:schemeClr val="lt1"/>
                  </a:solidFill>
                </a:rPr>
                <a:t> 및 </a:t>
              </a:r>
              <a:r>
                <a:rPr lang="en-US" altLang="ko-KR" sz="1500" b="1" dirty="0">
                  <a:solidFill>
                    <a:srgbClr val="C89B3C"/>
                  </a:solidFill>
                </a:rPr>
                <a:t>15</a:t>
              </a:r>
              <a:r>
                <a:rPr lang="ko-KR" altLang="en-US" sz="1500" b="1" dirty="0">
                  <a:solidFill>
                    <a:srgbClr val="C89B3C"/>
                  </a:solidFill>
                </a:rPr>
                <a:t>분 전 골드 </a:t>
              </a:r>
              <a:r>
                <a:rPr lang="ko-KR" altLang="en-US" sz="1500" b="1" dirty="0">
                  <a:solidFill>
                    <a:schemeClr val="lt1"/>
                  </a:solidFill>
                </a:rPr>
                <a:t>기반으로 챔피언 추천  </a:t>
              </a:r>
              <a:endParaRPr sz="1500" b="1" dirty="0">
                <a:solidFill>
                  <a:schemeClr val="lt1"/>
                </a:solidFill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9F01038-2F16-EB8B-0395-32E31533F3EF}"/>
                </a:ext>
              </a:extLst>
            </p:cNvPr>
            <p:cNvCxnSpPr>
              <a:cxnSpLocks/>
              <a:stCxn id="12" idx="3"/>
              <a:endCxn id="22" idx="1"/>
            </p:cNvCxnSpPr>
            <p:nvPr/>
          </p:nvCxnSpPr>
          <p:spPr>
            <a:xfrm>
              <a:off x="2203367" y="2934868"/>
              <a:ext cx="934912" cy="0"/>
            </a:xfrm>
            <a:prstGeom prst="straightConnector1">
              <a:avLst/>
            </a:prstGeom>
            <a:ln>
              <a:solidFill>
                <a:srgbClr val="C89B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1EF297-98CE-A496-97BF-2AF20B2D9BA8}"/>
              </a:ext>
            </a:extLst>
          </p:cNvPr>
          <p:cNvGrpSpPr/>
          <p:nvPr/>
        </p:nvGrpSpPr>
        <p:grpSpPr>
          <a:xfrm>
            <a:off x="1194364" y="3913811"/>
            <a:ext cx="6636242" cy="646300"/>
            <a:chOff x="1194364" y="3913811"/>
            <a:chExt cx="6636242" cy="646300"/>
          </a:xfrm>
        </p:grpSpPr>
        <p:sp>
          <p:nvSpPr>
            <p:cNvPr id="16" name="Google Shape;159;p17">
              <a:extLst>
                <a:ext uri="{FF2B5EF4-FFF2-40B4-BE49-F238E27FC236}">
                  <a16:creationId xmlns:a16="http://schemas.microsoft.com/office/drawing/2014/main" id="{B5BE9168-A0F7-D9B5-D029-5A59EB2C5416}"/>
                </a:ext>
              </a:extLst>
            </p:cNvPr>
            <p:cNvSpPr txBox="1"/>
            <p:nvPr/>
          </p:nvSpPr>
          <p:spPr>
            <a:xfrm>
              <a:off x="1194364" y="3990755"/>
              <a:ext cx="1009002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solidFill>
                    <a:srgbClr val="BE9B3C"/>
                  </a:solidFill>
                </a:rPr>
                <a:t>숙련도</a:t>
              </a:r>
              <a:endParaRPr sz="2000" b="1" dirty="0">
                <a:solidFill>
                  <a:srgbClr val="BE9B3C"/>
                </a:solidFill>
              </a:endParaRPr>
            </a:p>
          </p:txBody>
        </p:sp>
        <p:sp>
          <p:nvSpPr>
            <p:cNvPr id="23" name="Google Shape;133;p16">
              <a:extLst>
                <a:ext uri="{FF2B5EF4-FFF2-40B4-BE49-F238E27FC236}">
                  <a16:creationId xmlns:a16="http://schemas.microsoft.com/office/drawing/2014/main" id="{FF17325B-C660-AE13-D84E-271A313B0935}"/>
                </a:ext>
              </a:extLst>
            </p:cNvPr>
            <p:cNvSpPr txBox="1"/>
            <p:nvPr/>
          </p:nvSpPr>
          <p:spPr>
            <a:xfrm>
              <a:off x="3138279" y="3913811"/>
              <a:ext cx="4692327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chemeClr val="lt1"/>
                  </a:solidFill>
                </a:rPr>
                <a:t>소환사의 닉네임을 입력 받아 소환사의 챔피언 </a:t>
              </a:r>
              <a:r>
                <a:rPr lang="ko-KR" altLang="en-US" sz="1500" b="1" dirty="0">
                  <a:solidFill>
                    <a:srgbClr val="C89B3C"/>
                  </a:solidFill>
                </a:rPr>
                <a:t>숙련도</a:t>
              </a:r>
              <a:r>
                <a:rPr lang="ko-KR" altLang="en-US" sz="1500" b="1" dirty="0">
                  <a:solidFill>
                    <a:schemeClr val="lt1"/>
                  </a:solidFill>
                </a:rPr>
                <a:t>와 </a:t>
              </a:r>
              <a:r>
                <a:rPr lang="ko-KR" altLang="en-US" sz="1500" b="1" dirty="0">
                  <a:solidFill>
                    <a:srgbClr val="C89B3C"/>
                  </a:solidFill>
                </a:rPr>
                <a:t>승률</a:t>
              </a:r>
              <a:r>
                <a:rPr lang="ko-KR" altLang="en-US" sz="1500" b="1" dirty="0">
                  <a:solidFill>
                    <a:schemeClr val="lt1"/>
                  </a:solidFill>
                </a:rPr>
                <a:t>을 기반으로 추천</a:t>
              </a:r>
              <a:endParaRPr sz="1500" b="1" dirty="0">
                <a:solidFill>
                  <a:schemeClr val="lt1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31E4EB05-372B-FCC5-3AAB-44A16813B6D9}"/>
                </a:ext>
              </a:extLst>
            </p:cNvPr>
            <p:cNvCxnSpPr>
              <a:cxnSpLocks/>
              <a:stCxn id="16" idx="3"/>
              <a:endCxn id="23" idx="1"/>
            </p:cNvCxnSpPr>
            <p:nvPr/>
          </p:nvCxnSpPr>
          <p:spPr>
            <a:xfrm>
              <a:off x="2203366" y="4236961"/>
              <a:ext cx="934913" cy="0"/>
            </a:xfrm>
            <a:prstGeom prst="straightConnector1">
              <a:avLst/>
            </a:prstGeom>
            <a:ln>
              <a:solidFill>
                <a:srgbClr val="C89B3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469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62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156535"/>
            <a:ext cx="973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기술 스택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223580" y="161106"/>
            <a:ext cx="11228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페이지 종류</a:t>
            </a:r>
            <a:endParaRPr b="1" dirty="0">
              <a:solidFill>
                <a:srgbClr val="CABB8F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3223580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4824552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메인 기능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C674EEC1-8019-E69D-1FDD-7FB3A48E9BE8}"/>
              </a:ext>
            </a:extLst>
          </p:cNvPr>
          <p:cNvSpPr txBox="1"/>
          <p:nvPr/>
        </p:nvSpPr>
        <p:spPr>
          <a:xfrm>
            <a:off x="6246575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부가 기능</a:t>
            </a:r>
            <a:endParaRPr b="1" dirty="0">
              <a:solidFill>
                <a:srgbClr val="848781"/>
              </a:solidFill>
            </a:endParaRPr>
          </a:p>
        </p:txBody>
      </p:sp>
      <p:grpSp>
        <p:nvGrpSpPr>
          <p:cNvPr id="5" name="Google Shape;243;p21">
            <a:extLst>
              <a:ext uri="{FF2B5EF4-FFF2-40B4-BE49-F238E27FC236}">
                <a16:creationId xmlns:a16="http://schemas.microsoft.com/office/drawing/2014/main" id="{0CEF2C74-6F4C-00BF-850B-19F395092530}"/>
              </a:ext>
            </a:extLst>
          </p:cNvPr>
          <p:cNvGrpSpPr/>
          <p:nvPr/>
        </p:nvGrpSpPr>
        <p:grpSpPr>
          <a:xfrm>
            <a:off x="184400" y="764175"/>
            <a:ext cx="1513056" cy="369302"/>
            <a:chOff x="144875" y="798563"/>
            <a:chExt cx="1513056" cy="369302"/>
          </a:xfrm>
        </p:grpSpPr>
        <p:sp>
          <p:nvSpPr>
            <p:cNvPr id="6" name="Google Shape;244;p21">
              <a:extLst>
                <a:ext uri="{FF2B5EF4-FFF2-40B4-BE49-F238E27FC236}">
                  <a16:creationId xmlns:a16="http://schemas.microsoft.com/office/drawing/2014/main" id="{2A73DD35-8F40-0621-3F88-DA2D60E559CD}"/>
                </a:ext>
              </a:extLst>
            </p:cNvPr>
            <p:cNvSpPr txBox="1"/>
            <p:nvPr/>
          </p:nvSpPr>
          <p:spPr>
            <a:xfrm>
              <a:off x="169650" y="798563"/>
              <a:ext cx="1488281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E8E1CF"/>
                  </a:solidFill>
                </a:rPr>
                <a:t>이상형 월드컵</a:t>
              </a:r>
              <a:endParaRPr sz="1200" dirty="0">
                <a:solidFill>
                  <a:srgbClr val="E8E1CF"/>
                </a:solidFill>
              </a:endParaRPr>
            </a:p>
          </p:txBody>
        </p:sp>
        <p:pic>
          <p:nvPicPr>
            <p:cNvPr id="7" name="Google Shape;245;p21">
              <a:extLst>
                <a:ext uri="{FF2B5EF4-FFF2-40B4-BE49-F238E27FC236}">
                  <a16:creationId xmlns:a16="http://schemas.microsoft.com/office/drawing/2014/main" id="{518E155C-7E42-5408-A193-9A0ED9B64FB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875" y="921113"/>
              <a:ext cx="108000" cy="108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oogle Shape;125;p16">
            <a:extLst>
              <a:ext uri="{FF2B5EF4-FFF2-40B4-BE49-F238E27FC236}">
                <a16:creationId xmlns:a16="http://schemas.microsoft.com/office/drawing/2014/main" id="{B273D379-C42D-22A5-5453-93EE5B8457B8}"/>
              </a:ext>
            </a:extLst>
          </p:cNvPr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4" name="Google Shape;126;p16">
              <a:extLst>
                <a:ext uri="{FF2B5EF4-FFF2-40B4-BE49-F238E27FC236}">
                  <a16:creationId xmlns:a16="http://schemas.microsoft.com/office/drawing/2014/main" id="{528856AE-A7AC-E704-B490-0CE70848D4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27;p16">
              <a:extLst>
                <a:ext uri="{FF2B5EF4-FFF2-40B4-BE49-F238E27FC236}">
                  <a16:creationId xmlns:a16="http://schemas.microsoft.com/office/drawing/2014/main" id="{8FAF9BA3-0D28-E030-C150-E51AFD12E89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28;p16">
              <a:extLst>
                <a:ext uri="{FF2B5EF4-FFF2-40B4-BE49-F238E27FC236}">
                  <a16:creationId xmlns:a16="http://schemas.microsoft.com/office/drawing/2014/main" id="{589D875A-C2EC-7219-69CC-D6DEE291F90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29;p16">
              <a:extLst>
                <a:ext uri="{FF2B5EF4-FFF2-40B4-BE49-F238E27FC236}">
                  <a16:creationId xmlns:a16="http://schemas.microsoft.com/office/drawing/2014/main" id="{2C2EA74D-7B6F-13A6-A304-E0B12C55A31E}"/>
                </a:ext>
              </a:extLst>
            </p:cNvPr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>
                  <a:solidFill>
                    <a:srgbClr val="A3C7C7"/>
                  </a:solidFill>
                </a:rPr>
                <a:t>기능 설명</a:t>
              </a:r>
              <a:endParaRPr sz="1000" b="1" dirty="0">
                <a:solidFill>
                  <a:srgbClr val="A3C7C7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-515119" y="0"/>
            <a:ext cx="279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임시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0E4B82C-E1EF-2D99-FCEA-D05F1F0F7D9E}"/>
              </a:ext>
            </a:extLst>
          </p:cNvPr>
          <p:cNvGrpSpPr/>
          <p:nvPr/>
        </p:nvGrpSpPr>
        <p:grpSpPr>
          <a:xfrm>
            <a:off x="3059191" y="2045544"/>
            <a:ext cx="1133896" cy="1076921"/>
            <a:chOff x="3866604" y="2106610"/>
            <a:chExt cx="1133896" cy="1076921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F509D26-5D91-60BA-6471-91CC2B49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1539" y="2106610"/>
              <a:ext cx="664027" cy="765008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104F77D4-4BE8-E8B3-8A90-832059834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66604" y="2879762"/>
              <a:ext cx="1133896" cy="303769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52FD14C-A3B7-EC95-17BF-0C79AB624DC1}"/>
              </a:ext>
            </a:extLst>
          </p:cNvPr>
          <p:cNvGrpSpPr/>
          <p:nvPr/>
        </p:nvGrpSpPr>
        <p:grpSpPr>
          <a:xfrm>
            <a:off x="4871801" y="1997778"/>
            <a:ext cx="983417" cy="1172453"/>
            <a:chOff x="5680004" y="2101847"/>
            <a:chExt cx="983417" cy="1172453"/>
          </a:xfrm>
        </p:grpSpPr>
        <p:pic>
          <p:nvPicPr>
            <p:cNvPr id="94" name="Google Shape;314;p24">
              <a:extLst>
                <a:ext uri="{FF2B5EF4-FFF2-40B4-BE49-F238E27FC236}">
                  <a16:creationId xmlns:a16="http://schemas.microsoft.com/office/drawing/2014/main" id="{ACF1042E-3AA9-8CE6-A426-D3A278786BC6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680004" y="2878543"/>
              <a:ext cx="983417" cy="395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4F7B3524-9140-883F-7610-0B16182E2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9700" y="2101847"/>
              <a:ext cx="664027" cy="765008"/>
            </a:xfrm>
            <a:prstGeom prst="rect">
              <a:avLst/>
            </a:prstGeom>
          </p:spPr>
        </p:pic>
      </p:grp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5C7AC65-42BA-DB9B-2C2B-8B9DD1AB7927}"/>
              </a:ext>
            </a:extLst>
          </p:cNvPr>
          <p:cNvCxnSpPr>
            <a:cxnSpLocks/>
          </p:cNvCxnSpPr>
          <p:nvPr/>
        </p:nvCxnSpPr>
        <p:spPr>
          <a:xfrm>
            <a:off x="4193087" y="2571372"/>
            <a:ext cx="648196" cy="0"/>
          </a:xfrm>
          <a:prstGeom prst="straightConnector1">
            <a:avLst/>
          </a:prstGeom>
          <a:ln w="19050">
            <a:solidFill>
              <a:srgbClr val="BE9B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187B457-56E2-9B25-584E-2B802F51FF03}"/>
              </a:ext>
            </a:extLst>
          </p:cNvPr>
          <p:cNvCxnSpPr>
            <a:cxnSpLocks/>
          </p:cNvCxnSpPr>
          <p:nvPr/>
        </p:nvCxnSpPr>
        <p:spPr>
          <a:xfrm>
            <a:off x="6124506" y="2573713"/>
            <a:ext cx="1838435" cy="0"/>
          </a:xfrm>
          <a:prstGeom prst="straightConnector1">
            <a:avLst/>
          </a:prstGeom>
          <a:ln w="19050">
            <a:solidFill>
              <a:srgbClr val="BE9B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3A41F12-8CE8-F0A8-9BE4-26F8ECDF3CDF}"/>
              </a:ext>
            </a:extLst>
          </p:cNvPr>
          <p:cNvCxnSpPr>
            <a:cxnSpLocks/>
          </p:cNvCxnSpPr>
          <p:nvPr/>
        </p:nvCxnSpPr>
        <p:spPr>
          <a:xfrm>
            <a:off x="1470025" y="2571372"/>
            <a:ext cx="1503420" cy="0"/>
          </a:xfrm>
          <a:prstGeom prst="straightConnector1">
            <a:avLst/>
          </a:prstGeom>
          <a:ln w="19050">
            <a:solidFill>
              <a:srgbClr val="BE9B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B138BF-29C1-EFDC-E26B-C6D55FE235F4}"/>
              </a:ext>
            </a:extLst>
          </p:cNvPr>
          <p:cNvSpPr/>
          <p:nvPr/>
        </p:nvSpPr>
        <p:spPr>
          <a:xfrm>
            <a:off x="2807325" y="1510061"/>
            <a:ext cx="3400425" cy="2147888"/>
          </a:xfrm>
          <a:prstGeom prst="rect">
            <a:avLst/>
          </a:prstGeom>
          <a:noFill/>
          <a:ln>
            <a:solidFill>
              <a:srgbClr val="BE9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Google Shape;317;p24">
            <a:extLst>
              <a:ext uri="{FF2B5EF4-FFF2-40B4-BE49-F238E27FC236}">
                <a16:creationId xmlns:a16="http://schemas.microsoft.com/office/drawing/2014/main" id="{79AAD27D-9337-C24A-F1BA-EF374572A40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44625" y="1175833"/>
            <a:ext cx="719388" cy="665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1BE01F9-47AF-B9FB-694D-906E6F64D58D}"/>
              </a:ext>
            </a:extLst>
          </p:cNvPr>
          <p:cNvGrpSpPr/>
          <p:nvPr/>
        </p:nvGrpSpPr>
        <p:grpSpPr>
          <a:xfrm>
            <a:off x="164917" y="1973574"/>
            <a:ext cx="1419795" cy="1220829"/>
            <a:chOff x="203286" y="2073182"/>
            <a:chExt cx="1419795" cy="1220829"/>
          </a:xfrm>
        </p:grpSpPr>
        <p:sp>
          <p:nvSpPr>
            <p:cNvPr id="103" name="Google Shape;159;p17">
              <a:extLst>
                <a:ext uri="{FF2B5EF4-FFF2-40B4-BE49-F238E27FC236}">
                  <a16:creationId xmlns:a16="http://schemas.microsoft.com/office/drawing/2014/main" id="{B271304A-B31F-8108-2E94-0F8FC2437E2F}"/>
                </a:ext>
              </a:extLst>
            </p:cNvPr>
            <p:cNvSpPr txBox="1"/>
            <p:nvPr/>
          </p:nvSpPr>
          <p:spPr>
            <a:xfrm>
              <a:off x="244680" y="2878543"/>
              <a:ext cx="1378401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b="1" dirty="0">
                  <a:solidFill>
                    <a:schemeClr val="lt1"/>
                  </a:solidFill>
                </a:rPr>
                <a:t>RIOT</a:t>
              </a:r>
              <a:r>
                <a:rPr lang="ko-KR" altLang="en-US" sz="1500" b="1" dirty="0">
                  <a:solidFill>
                    <a:schemeClr val="lt1"/>
                  </a:solidFill>
                </a:rPr>
                <a:t> </a:t>
              </a:r>
              <a:r>
                <a:rPr lang="en-US" altLang="ko-KR" sz="1500" b="1" dirty="0">
                  <a:solidFill>
                    <a:schemeClr val="lt1"/>
                  </a:solidFill>
                </a:rPr>
                <a:t>API</a:t>
              </a:r>
              <a:endParaRPr sz="1500" b="1" dirty="0">
                <a:solidFill>
                  <a:schemeClr val="lt1"/>
                </a:solidFill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FF6EB03-214F-E5DA-FD8F-C55E8054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3286" y="2073182"/>
              <a:ext cx="1308210" cy="822337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704FDB5-F0FF-AE66-E05B-817382910C06}"/>
              </a:ext>
            </a:extLst>
          </p:cNvPr>
          <p:cNvGrpSpPr/>
          <p:nvPr/>
        </p:nvGrpSpPr>
        <p:grpSpPr>
          <a:xfrm>
            <a:off x="8049208" y="1930723"/>
            <a:ext cx="1009646" cy="1306564"/>
            <a:chOff x="7994755" y="2162360"/>
            <a:chExt cx="1009646" cy="1306564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A96172CB-C77C-89DE-C9E9-5BAC55D9E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6688" t="4516" r="14802"/>
            <a:stretch/>
          </p:blipFill>
          <p:spPr>
            <a:xfrm>
              <a:off x="8020073" y="2162360"/>
              <a:ext cx="959010" cy="891064"/>
            </a:xfrm>
            <a:prstGeom prst="rect">
              <a:avLst/>
            </a:prstGeom>
          </p:spPr>
        </p:pic>
        <p:sp>
          <p:nvSpPr>
            <p:cNvPr id="107" name="Google Shape;159;p17">
              <a:extLst>
                <a:ext uri="{FF2B5EF4-FFF2-40B4-BE49-F238E27FC236}">
                  <a16:creationId xmlns:a16="http://schemas.microsoft.com/office/drawing/2014/main" id="{55125191-2A59-CBB2-F188-45F1B6101A3D}"/>
                </a:ext>
              </a:extLst>
            </p:cNvPr>
            <p:cNvSpPr txBox="1"/>
            <p:nvPr/>
          </p:nvSpPr>
          <p:spPr>
            <a:xfrm>
              <a:off x="7994755" y="3053424"/>
              <a:ext cx="1009646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chemeClr val="lt1"/>
                  </a:solidFill>
                </a:rPr>
                <a:t>웹 페이지</a:t>
              </a:r>
              <a:endParaRPr sz="1500" b="1" dirty="0">
                <a:solidFill>
                  <a:schemeClr val="lt1"/>
                </a:solidFill>
              </a:endParaRPr>
            </a:p>
          </p:txBody>
        </p:sp>
      </p:grpSp>
      <p:pic>
        <p:nvPicPr>
          <p:cNvPr id="108" name="그림 107">
            <a:extLst>
              <a:ext uri="{FF2B5EF4-FFF2-40B4-BE49-F238E27FC236}">
                <a16:creationId xmlns:a16="http://schemas.microsoft.com/office/drawing/2014/main" id="{C88D5F58-8F88-27F7-EB41-E573320271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35826" y="3583338"/>
            <a:ext cx="1366391" cy="1366391"/>
          </a:xfrm>
          <a:prstGeom prst="rect">
            <a:avLst/>
          </a:prstGeom>
        </p:spPr>
      </p:pic>
      <p:sp>
        <p:nvSpPr>
          <p:cNvPr id="13" name="Google Shape;159;p17">
            <a:extLst>
              <a:ext uri="{FF2B5EF4-FFF2-40B4-BE49-F238E27FC236}">
                <a16:creationId xmlns:a16="http://schemas.microsoft.com/office/drawing/2014/main" id="{8582BE78-5554-94A9-A70F-1C4313CF8DCB}"/>
              </a:ext>
            </a:extLst>
          </p:cNvPr>
          <p:cNvSpPr txBox="1"/>
          <p:nvPr/>
        </p:nvSpPr>
        <p:spPr>
          <a:xfrm>
            <a:off x="3142103" y="3182473"/>
            <a:ext cx="96807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BE9B3C"/>
                </a:solidFill>
              </a:rPr>
              <a:t>100 MB</a:t>
            </a:r>
            <a:endParaRPr sz="1500" b="1" dirty="0">
              <a:solidFill>
                <a:srgbClr val="BE9B3C"/>
              </a:solidFill>
            </a:endParaRPr>
          </a:p>
        </p:txBody>
      </p:sp>
      <p:sp>
        <p:nvSpPr>
          <p:cNvPr id="14" name="Google Shape;159;p17">
            <a:extLst>
              <a:ext uri="{FF2B5EF4-FFF2-40B4-BE49-F238E27FC236}">
                <a16:creationId xmlns:a16="http://schemas.microsoft.com/office/drawing/2014/main" id="{9566AA03-E967-1009-9E20-29899059DBF7}"/>
              </a:ext>
            </a:extLst>
          </p:cNvPr>
          <p:cNvSpPr txBox="1"/>
          <p:nvPr/>
        </p:nvSpPr>
        <p:spPr>
          <a:xfrm>
            <a:off x="87971" y="3199777"/>
            <a:ext cx="158964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BE9B3C"/>
                </a:solidFill>
              </a:rPr>
              <a:t>Champion.json</a:t>
            </a:r>
            <a:endParaRPr sz="1100" b="1" dirty="0">
              <a:solidFill>
                <a:srgbClr val="BE9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8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9.87654E-7 L 0.38577 -9.87654E-7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77 -9.87654E-7 L 0.84063 -9.87654E-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156535"/>
            <a:ext cx="973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기술 스택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223580" y="161106"/>
            <a:ext cx="11228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페이지 종류</a:t>
            </a:r>
            <a:endParaRPr b="1" dirty="0">
              <a:solidFill>
                <a:srgbClr val="CABB8F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3223580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4824552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메인 기능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C674EEC1-8019-E69D-1FDD-7FB3A48E9BE8}"/>
              </a:ext>
            </a:extLst>
          </p:cNvPr>
          <p:cNvSpPr txBox="1"/>
          <p:nvPr/>
        </p:nvSpPr>
        <p:spPr>
          <a:xfrm>
            <a:off x="6246575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부가 기능</a:t>
            </a:r>
            <a:endParaRPr b="1" dirty="0">
              <a:solidFill>
                <a:srgbClr val="848781"/>
              </a:solidFill>
            </a:endParaRPr>
          </a:p>
        </p:txBody>
      </p:sp>
      <p:grpSp>
        <p:nvGrpSpPr>
          <p:cNvPr id="5" name="Google Shape;243;p21">
            <a:extLst>
              <a:ext uri="{FF2B5EF4-FFF2-40B4-BE49-F238E27FC236}">
                <a16:creationId xmlns:a16="http://schemas.microsoft.com/office/drawing/2014/main" id="{0CEF2C74-6F4C-00BF-850B-19F395092530}"/>
              </a:ext>
            </a:extLst>
          </p:cNvPr>
          <p:cNvGrpSpPr/>
          <p:nvPr/>
        </p:nvGrpSpPr>
        <p:grpSpPr>
          <a:xfrm>
            <a:off x="184400" y="764175"/>
            <a:ext cx="958600" cy="369302"/>
            <a:chOff x="144875" y="798563"/>
            <a:chExt cx="958600" cy="369302"/>
          </a:xfrm>
        </p:grpSpPr>
        <p:sp>
          <p:nvSpPr>
            <p:cNvPr id="6" name="Google Shape;244;p21">
              <a:extLst>
                <a:ext uri="{FF2B5EF4-FFF2-40B4-BE49-F238E27FC236}">
                  <a16:creationId xmlns:a16="http://schemas.microsoft.com/office/drawing/2014/main" id="{2A73DD35-8F40-0621-3F88-DA2D60E559CD}"/>
                </a:ext>
              </a:extLst>
            </p:cNvPr>
            <p:cNvSpPr txBox="1"/>
            <p:nvPr/>
          </p:nvSpPr>
          <p:spPr>
            <a:xfrm>
              <a:off x="169650" y="798563"/>
              <a:ext cx="933825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>
                  <a:solidFill>
                    <a:srgbClr val="E8E1CF"/>
                  </a:solidFill>
                </a:rPr>
                <a:t>게임 </a:t>
              </a:r>
              <a:r>
                <a:rPr lang="en-US" altLang="ko-KR" sz="1200" dirty="0">
                  <a:solidFill>
                    <a:srgbClr val="E8E1CF"/>
                  </a:solidFill>
                </a:rPr>
                <a:t>/ </a:t>
              </a:r>
              <a:r>
                <a:rPr lang="ko-KR" altLang="en-US" sz="1200" dirty="0">
                  <a:solidFill>
                    <a:srgbClr val="E8E1CF"/>
                  </a:solidFill>
                </a:rPr>
                <a:t>음악</a:t>
              </a:r>
              <a:endParaRPr sz="1200" dirty="0">
                <a:solidFill>
                  <a:srgbClr val="E8E1CF"/>
                </a:solidFill>
              </a:endParaRPr>
            </a:p>
          </p:txBody>
        </p:sp>
        <p:pic>
          <p:nvPicPr>
            <p:cNvPr id="7" name="Google Shape;245;p21">
              <a:extLst>
                <a:ext uri="{FF2B5EF4-FFF2-40B4-BE49-F238E27FC236}">
                  <a16:creationId xmlns:a16="http://schemas.microsoft.com/office/drawing/2014/main" id="{518E155C-7E42-5408-A193-9A0ED9B64FB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875" y="921113"/>
              <a:ext cx="108000" cy="108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oogle Shape;125;p16">
            <a:extLst>
              <a:ext uri="{FF2B5EF4-FFF2-40B4-BE49-F238E27FC236}">
                <a16:creationId xmlns:a16="http://schemas.microsoft.com/office/drawing/2014/main" id="{B273D379-C42D-22A5-5453-93EE5B8457B8}"/>
              </a:ext>
            </a:extLst>
          </p:cNvPr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4" name="Google Shape;126;p16">
              <a:extLst>
                <a:ext uri="{FF2B5EF4-FFF2-40B4-BE49-F238E27FC236}">
                  <a16:creationId xmlns:a16="http://schemas.microsoft.com/office/drawing/2014/main" id="{528856AE-A7AC-E704-B490-0CE70848D4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27;p16">
              <a:extLst>
                <a:ext uri="{FF2B5EF4-FFF2-40B4-BE49-F238E27FC236}">
                  <a16:creationId xmlns:a16="http://schemas.microsoft.com/office/drawing/2014/main" id="{8FAF9BA3-0D28-E030-C150-E51AFD12E89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28;p16">
              <a:extLst>
                <a:ext uri="{FF2B5EF4-FFF2-40B4-BE49-F238E27FC236}">
                  <a16:creationId xmlns:a16="http://schemas.microsoft.com/office/drawing/2014/main" id="{589D875A-C2EC-7219-69CC-D6DEE291F90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29;p16">
              <a:extLst>
                <a:ext uri="{FF2B5EF4-FFF2-40B4-BE49-F238E27FC236}">
                  <a16:creationId xmlns:a16="http://schemas.microsoft.com/office/drawing/2014/main" id="{2C2EA74D-7B6F-13A6-A304-E0B12C55A31E}"/>
                </a:ext>
              </a:extLst>
            </p:cNvPr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>
                  <a:solidFill>
                    <a:srgbClr val="A3C7C7"/>
                  </a:solidFill>
                </a:rPr>
                <a:t>기능 설명</a:t>
              </a:r>
              <a:endParaRPr sz="1000" b="1" dirty="0">
                <a:solidFill>
                  <a:srgbClr val="A3C7C7"/>
                </a:solidFill>
              </a:endParaRPr>
            </a:p>
          </p:txBody>
        </p:sp>
      </p:grpSp>
      <p:pic>
        <p:nvPicPr>
          <p:cNvPr id="11" name="Google Shape;368;p26">
            <a:extLst>
              <a:ext uri="{FF2B5EF4-FFF2-40B4-BE49-F238E27FC236}">
                <a16:creationId xmlns:a16="http://schemas.microsoft.com/office/drawing/2014/main" id="{C267BF61-31BA-51A0-8415-68EFB113AF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400" y="1138400"/>
            <a:ext cx="8728098" cy="378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1;p16">
            <a:extLst>
              <a:ext uri="{FF2B5EF4-FFF2-40B4-BE49-F238E27FC236}">
                <a16:creationId xmlns:a16="http://schemas.microsoft.com/office/drawing/2014/main" id="{27AF711E-9EA6-F404-FDE2-A4F10466E43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3491" y="1535878"/>
            <a:ext cx="2044632" cy="233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1;p16">
            <a:extLst>
              <a:ext uri="{FF2B5EF4-FFF2-40B4-BE49-F238E27FC236}">
                <a16:creationId xmlns:a16="http://schemas.microsoft.com/office/drawing/2014/main" id="{FC7DB8C1-C533-AD04-492B-969CFEC789F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74424" y="1535878"/>
            <a:ext cx="2044632" cy="233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31;p16">
            <a:extLst>
              <a:ext uri="{FF2B5EF4-FFF2-40B4-BE49-F238E27FC236}">
                <a16:creationId xmlns:a16="http://schemas.microsoft.com/office/drawing/2014/main" id="{A0C58D98-6106-27D1-1FB2-B321E643B61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5461" y="1535878"/>
            <a:ext cx="2044632" cy="233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1;p16">
            <a:extLst>
              <a:ext uri="{FF2B5EF4-FFF2-40B4-BE49-F238E27FC236}">
                <a16:creationId xmlns:a16="http://schemas.microsoft.com/office/drawing/2014/main" id="{DB19919D-7E27-3D48-E41A-905FD879B2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3602" y="1535878"/>
            <a:ext cx="2044632" cy="233672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33;p16">
            <a:extLst>
              <a:ext uri="{FF2B5EF4-FFF2-40B4-BE49-F238E27FC236}">
                <a16:creationId xmlns:a16="http://schemas.microsoft.com/office/drawing/2014/main" id="{F84EFC65-CB84-2246-974D-AF54EEE2A3DB}"/>
              </a:ext>
            </a:extLst>
          </p:cNvPr>
          <p:cNvSpPr txBox="1"/>
          <p:nvPr/>
        </p:nvSpPr>
        <p:spPr>
          <a:xfrm>
            <a:off x="895509" y="3963857"/>
            <a:ext cx="1009003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지역 찾기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22" name="Google Shape;133;p16">
            <a:extLst>
              <a:ext uri="{FF2B5EF4-FFF2-40B4-BE49-F238E27FC236}">
                <a16:creationId xmlns:a16="http://schemas.microsoft.com/office/drawing/2014/main" id="{23F79B1D-489E-E59F-BEC3-740A4097660D}"/>
              </a:ext>
            </a:extLst>
          </p:cNvPr>
          <p:cNvSpPr txBox="1"/>
          <p:nvPr/>
        </p:nvSpPr>
        <p:spPr>
          <a:xfrm>
            <a:off x="2921565" y="3963857"/>
            <a:ext cx="1190764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스킬 맞추기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23" name="Google Shape;133;p16">
            <a:extLst>
              <a:ext uri="{FF2B5EF4-FFF2-40B4-BE49-F238E27FC236}">
                <a16:creationId xmlns:a16="http://schemas.microsoft.com/office/drawing/2014/main" id="{26F21DEA-293B-5B0B-C908-3B2E2E64ED6F}"/>
              </a:ext>
            </a:extLst>
          </p:cNvPr>
          <p:cNvSpPr txBox="1"/>
          <p:nvPr/>
        </p:nvSpPr>
        <p:spPr>
          <a:xfrm>
            <a:off x="4931384" y="3963857"/>
            <a:ext cx="1443306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 err="1">
                <a:solidFill>
                  <a:schemeClr val="lt1"/>
                </a:solidFill>
              </a:rPr>
              <a:t>말파</a:t>
            </a:r>
            <a:r>
              <a:rPr lang="ko-KR" altLang="en-US" sz="1500" b="1" dirty="0">
                <a:solidFill>
                  <a:schemeClr val="lt1"/>
                </a:solidFill>
              </a:rPr>
              <a:t> 궁 피하기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24" name="Google Shape;133;p16">
            <a:extLst>
              <a:ext uri="{FF2B5EF4-FFF2-40B4-BE49-F238E27FC236}">
                <a16:creationId xmlns:a16="http://schemas.microsoft.com/office/drawing/2014/main" id="{8BB6B2A5-4F55-5E93-17E9-D95CD60D0CEA}"/>
              </a:ext>
            </a:extLst>
          </p:cNvPr>
          <p:cNvSpPr txBox="1"/>
          <p:nvPr/>
        </p:nvSpPr>
        <p:spPr>
          <a:xfrm>
            <a:off x="7476651" y="3963857"/>
            <a:ext cx="578913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lt1"/>
                </a:solidFill>
              </a:rPr>
              <a:t>음악</a:t>
            </a:r>
            <a:endParaRPr sz="1500" b="1" dirty="0">
              <a:solidFill>
                <a:schemeClr val="lt1"/>
              </a:solidFill>
            </a:endParaRPr>
          </a:p>
        </p:txBody>
      </p:sp>
      <p:pic>
        <p:nvPicPr>
          <p:cNvPr id="12" name="그림 11"/>
          <p:cNvPicPr preferRelativeResize="0">
            <a:picLocks/>
          </p:cNvPicPr>
          <p:nvPr/>
        </p:nvPicPr>
        <p:blipFill rotWithShape="1">
          <a:blip r:embed="rId10"/>
          <a:srcRect t="10425"/>
          <a:stretch/>
        </p:blipFill>
        <p:spPr>
          <a:xfrm>
            <a:off x="410978" y="1666203"/>
            <a:ext cx="1892735" cy="1938617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 rotWithShape="1">
          <a:blip r:embed="rId11"/>
          <a:srcRect t="9923" b="2858"/>
          <a:stretch/>
        </p:blipFill>
        <p:spPr>
          <a:xfrm>
            <a:off x="2509551" y="1666203"/>
            <a:ext cx="1969935" cy="1938617"/>
          </a:xfrm>
          <a:prstGeom prst="rect">
            <a:avLst/>
          </a:prstGeom>
        </p:spPr>
      </p:pic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12"/>
          <a:srcRect t="10077"/>
          <a:stretch/>
        </p:blipFill>
        <p:spPr>
          <a:xfrm>
            <a:off x="4643121" y="1653375"/>
            <a:ext cx="1965960" cy="1951445"/>
          </a:xfrm>
          <a:prstGeom prst="rect">
            <a:avLst/>
          </a:prstGeom>
        </p:spPr>
      </p:pic>
      <p:pic>
        <p:nvPicPr>
          <p:cNvPr id="28" name="그림 27"/>
          <p:cNvPicPr preferRelativeResize="0">
            <a:picLocks/>
          </p:cNvPicPr>
          <p:nvPr/>
        </p:nvPicPr>
        <p:blipFill rotWithShape="1">
          <a:blip r:embed="rId13"/>
          <a:srcRect t="10848" r="1926"/>
          <a:stretch/>
        </p:blipFill>
        <p:spPr>
          <a:xfrm>
            <a:off x="6766561" y="1666203"/>
            <a:ext cx="1954530" cy="19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5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5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목차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cxnSp>
        <p:nvCxnSpPr>
          <p:cNvPr id="105" name="Google Shape;105;p15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5"/>
          <p:cNvSpPr txBox="1"/>
          <p:nvPr/>
        </p:nvSpPr>
        <p:spPr>
          <a:xfrm>
            <a:off x="1698640" y="163296"/>
            <a:ext cx="10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서비스 소개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139489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개발 </a:t>
            </a:r>
            <a:r>
              <a:rPr lang="ko-KR" altLang="en-US" sz="1200" b="1" dirty="0">
                <a:solidFill>
                  <a:srgbClr val="848781"/>
                </a:solidFill>
              </a:rPr>
              <a:t>스택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4471138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848781"/>
                </a:solidFill>
              </a:rPr>
              <a:t>기능 설명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505675" y="2976700"/>
            <a:ext cx="123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rgbClr val="848781"/>
                </a:solidFill>
              </a:rPr>
              <a:t>서비스 소개</a:t>
            </a:r>
            <a:endParaRPr sz="1500" b="1" dirty="0">
              <a:solidFill>
                <a:srgbClr val="84878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4D2D814-6393-9B85-112C-8B326E4DAD4D}"/>
              </a:ext>
            </a:extLst>
          </p:cNvPr>
          <p:cNvGrpSpPr/>
          <p:nvPr/>
        </p:nvGrpSpPr>
        <p:grpSpPr>
          <a:xfrm>
            <a:off x="2961431" y="1856068"/>
            <a:ext cx="1080000" cy="1508157"/>
            <a:chOff x="2920014" y="1856068"/>
            <a:chExt cx="1080000" cy="1508157"/>
          </a:xfrm>
        </p:grpSpPr>
        <p:pic>
          <p:nvPicPr>
            <p:cNvPr id="108" name="Google Shape;10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20014" y="185606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5"/>
            <p:cNvSpPr txBox="1"/>
            <p:nvPr/>
          </p:nvSpPr>
          <p:spPr>
            <a:xfrm>
              <a:off x="2940714" y="2948725"/>
              <a:ext cx="1038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rgbClr val="848781"/>
                  </a:solidFill>
                </a:rPr>
                <a:t>개발 스택</a:t>
              </a:r>
              <a:endParaRPr sz="1500" b="1" dirty="0">
                <a:solidFill>
                  <a:srgbClr val="84878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422BD4-D664-3234-81CE-3B7F905EA828}"/>
              </a:ext>
            </a:extLst>
          </p:cNvPr>
          <p:cNvGrpSpPr/>
          <p:nvPr/>
        </p:nvGrpSpPr>
        <p:grpSpPr>
          <a:xfrm>
            <a:off x="5260287" y="1856052"/>
            <a:ext cx="1080000" cy="1517498"/>
            <a:chOff x="5243236" y="1856052"/>
            <a:chExt cx="1080000" cy="1517498"/>
          </a:xfrm>
        </p:grpSpPr>
        <p:pic>
          <p:nvPicPr>
            <p:cNvPr id="109" name="Google Shape;109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43236" y="1856052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 txBox="1"/>
            <p:nvPr/>
          </p:nvSpPr>
          <p:spPr>
            <a:xfrm>
              <a:off x="5263936" y="2958050"/>
              <a:ext cx="1038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>
                  <a:solidFill>
                    <a:srgbClr val="848781"/>
                  </a:solidFill>
                </a:rPr>
                <a:t>기능 설명</a:t>
              </a:r>
              <a:endParaRPr sz="1500" b="1" dirty="0">
                <a:solidFill>
                  <a:srgbClr val="848781"/>
                </a:solidFill>
              </a:endParaRPr>
            </a:p>
          </p:txBody>
        </p:sp>
      </p:grpSp>
      <p:sp>
        <p:nvSpPr>
          <p:cNvPr id="118" name="Google Shape;118;p15"/>
          <p:cNvSpPr txBox="1"/>
          <p:nvPr/>
        </p:nvSpPr>
        <p:spPr>
          <a:xfrm>
            <a:off x="7579842" y="2967375"/>
            <a:ext cx="103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FFFFFF"/>
                </a:solidFill>
              </a:rPr>
              <a:t>향후 계획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2" name="Google Shape;114;p15">
            <a:extLst>
              <a:ext uri="{FF2B5EF4-FFF2-40B4-BE49-F238E27FC236}">
                <a16:creationId xmlns:a16="http://schemas.microsoft.com/office/drawing/2014/main" id="{7B957856-9F97-C2F7-FB88-1E480AC3A494}"/>
              </a:ext>
            </a:extLst>
          </p:cNvPr>
          <p:cNvSpPr txBox="1"/>
          <p:nvPr/>
        </p:nvSpPr>
        <p:spPr>
          <a:xfrm>
            <a:off x="5802786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BE9B3C"/>
                </a:solidFill>
              </a:rPr>
              <a:t>향후 계획</a:t>
            </a:r>
            <a:endParaRPr sz="1200" b="1" dirty="0">
              <a:solidFill>
                <a:srgbClr val="BE9B3C"/>
              </a:solidFill>
            </a:endParaRPr>
          </a:p>
        </p:txBody>
      </p:sp>
      <p:sp>
        <p:nvSpPr>
          <p:cNvPr id="9" name="Google Shape;106;p15">
            <a:extLst>
              <a:ext uri="{FF2B5EF4-FFF2-40B4-BE49-F238E27FC236}">
                <a16:creationId xmlns:a16="http://schemas.microsoft.com/office/drawing/2014/main" id="{504D5737-CC61-7640-E87F-C0EAAC19C4CA}"/>
              </a:ext>
            </a:extLst>
          </p:cNvPr>
          <p:cNvSpPr/>
          <p:nvPr/>
        </p:nvSpPr>
        <p:spPr>
          <a:xfrm>
            <a:off x="6864423" y="658300"/>
            <a:ext cx="2286000" cy="44925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419;p28">
            <a:extLst>
              <a:ext uri="{FF2B5EF4-FFF2-40B4-BE49-F238E27FC236}">
                <a16:creationId xmlns:a16="http://schemas.microsoft.com/office/drawing/2014/main" id="{C6D81917-6CAB-B82E-820F-B12109E6700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9118" y="18967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99;p19">
            <a:extLst>
              <a:ext uri="{FF2B5EF4-FFF2-40B4-BE49-F238E27FC236}">
                <a16:creationId xmlns:a16="http://schemas.microsoft.com/office/drawing/2014/main" id="{6AF69FD2-71FD-AFE0-DBFB-2C022F94B07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125" y="1896700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09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156535"/>
            <a:ext cx="973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유지보수</a:t>
            </a:r>
            <a:endParaRPr b="1" dirty="0">
              <a:solidFill>
                <a:srgbClr val="CABB8F"/>
              </a:solidFill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223580" y="161106"/>
            <a:ext cx="11228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개발 팀</a:t>
            </a:r>
            <a:endParaRPr b="1" dirty="0">
              <a:solidFill>
                <a:srgbClr val="848781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1626577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125;p16">
            <a:extLst>
              <a:ext uri="{FF2B5EF4-FFF2-40B4-BE49-F238E27FC236}">
                <a16:creationId xmlns:a16="http://schemas.microsoft.com/office/drawing/2014/main" id="{B273D379-C42D-22A5-5453-93EE5B8457B8}"/>
              </a:ext>
            </a:extLst>
          </p:cNvPr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4" name="Google Shape;126;p16">
              <a:extLst>
                <a:ext uri="{FF2B5EF4-FFF2-40B4-BE49-F238E27FC236}">
                  <a16:creationId xmlns:a16="http://schemas.microsoft.com/office/drawing/2014/main" id="{528856AE-A7AC-E704-B490-0CE70848D40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27;p16">
              <a:extLst>
                <a:ext uri="{FF2B5EF4-FFF2-40B4-BE49-F238E27FC236}">
                  <a16:creationId xmlns:a16="http://schemas.microsoft.com/office/drawing/2014/main" id="{8FAF9BA3-0D28-E030-C150-E51AFD12E89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28;p16">
              <a:extLst>
                <a:ext uri="{FF2B5EF4-FFF2-40B4-BE49-F238E27FC236}">
                  <a16:creationId xmlns:a16="http://schemas.microsoft.com/office/drawing/2014/main" id="{589D875A-C2EC-7219-69CC-D6DEE291F908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29;p16">
              <a:extLst>
                <a:ext uri="{FF2B5EF4-FFF2-40B4-BE49-F238E27FC236}">
                  <a16:creationId xmlns:a16="http://schemas.microsoft.com/office/drawing/2014/main" id="{2C2EA74D-7B6F-13A6-A304-E0B12C55A31E}"/>
                </a:ext>
              </a:extLst>
            </p:cNvPr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solidFill>
                    <a:srgbClr val="A3C7C7"/>
                  </a:solidFill>
                </a:rPr>
                <a:t>향후 계획</a:t>
              </a:r>
              <a:endParaRPr sz="1000" b="1" dirty="0">
                <a:solidFill>
                  <a:srgbClr val="A3C7C7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81004CF-15BC-9E18-4C16-C8E3EF522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211" y="1671750"/>
            <a:ext cx="3199999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D28B98-6890-7812-194A-0067F7266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277" y="1671750"/>
            <a:ext cx="3200001" cy="1800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0021588-5520-4876-0B7E-8E982DBF9AE5}"/>
              </a:ext>
            </a:extLst>
          </p:cNvPr>
          <p:cNvGrpSpPr/>
          <p:nvPr/>
        </p:nvGrpSpPr>
        <p:grpSpPr>
          <a:xfrm>
            <a:off x="2317477" y="3878059"/>
            <a:ext cx="4470326" cy="442069"/>
            <a:chOff x="2317477" y="3878059"/>
            <a:chExt cx="4470326" cy="442069"/>
          </a:xfrm>
        </p:grpSpPr>
        <p:sp>
          <p:nvSpPr>
            <p:cNvPr id="22" name="Google Shape;159;p17">
              <a:extLst>
                <a:ext uri="{FF2B5EF4-FFF2-40B4-BE49-F238E27FC236}">
                  <a16:creationId xmlns:a16="http://schemas.microsoft.com/office/drawing/2014/main" id="{CC485B69-32D9-146B-285C-59C5BEF121B3}"/>
                </a:ext>
              </a:extLst>
            </p:cNvPr>
            <p:cNvSpPr txBox="1"/>
            <p:nvPr/>
          </p:nvSpPr>
          <p:spPr>
            <a:xfrm>
              <a:off x="2519700" y="3904628"/>
              <a:ext cx="4104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chemeClr val="lt1"/>
                  </a:solidFill>
                </a:rPr>
                <a:t>유저 데이터를 이용한 분석 시스템 페이지</a:t>
              </a:r>
              <a:endParaRPr sz="1500" b="1" dirty="0">
                <a:solidFill>
                  <a:schemeClr val="lt1"/>
                </a:solidFill>
              </a:endParaRPr>
            </a:p>
          </p:txBody>
        </p:sp>
        <p:pic>
          <p:nvPicPr>
            <p:cNvPr id="23" name="Google Shape;140;p16">
              <a:extLst>
                <a:ext uri="{FF2B5EF4-FFF2-40B4-BE49-F238E27FC236}">
                  <a16:creationId xmlns:a16="http://schemas.microsoft.com/office/drawing/2014/main" id="{9CEADB18-A5F7-9E88-7248-56F1C24FA18F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17477" y="3878059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40;p16">
              <a:extLst>
                <a:ext uri="{FF2B5EF4-FFF2-40B4-BE49-F238E27FC236}">
                  <a16:creationId xmlns:a16="http://schemas.microsoft.com/office/drawing/2014/main" id="{08A47872-A1ED-81B7-F9FF-1E90A651C3AF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55803" y="3878059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C23B0E4-0C96-3B42-66D8-A590A6A4A04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23" y="1570063"/>
            <a:ext cx="3324173" cy="199660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38D599A-23CC-07E7-026B-5EFBA3818BD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089704" y="1565011"/>
            <a:ext cx="3324173" cy="199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1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156535"/>
            <a:ext cx="973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유지보수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223580" y="161106"/>
            <a:ext cx="11228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개발 팀</a:t>
            </a:r>
            <a:endParaRPr b="1" dirty="0">
              <a:solidFill>
                <a:srgbClr val="CABB8F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3223579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125;p16">
            <a:extLst>
              <a:ext uri="{FF2B5EF4-FFF2-40B4-BE49-F238E27FC236}">
                <a16:creationId xmlns:a16="http://schemas.microsoft.com/office/drawing/2014/main" id="{B273D379-C42D-22A5-5453-93EE5B8457B8}"/>
              </a:ext>
            </a:extLst>
          </p:cNvPr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4" name="Google Shape;126;p16">
              <a:extLst>
                <a:ext uri="{FF2B5EF4-FFF2-40B4-BE49-F238E27FC236}">
                  <a16:creationId xmlns:a16="http://schemas.microsoft.com/office/drawing/2014/main" id="{528856AE-A7AC-E704-B490-0CE70848D40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27;p16">
              <a:extLst>
                <a:ext uri="{FF2B5EF4-FFF2-40B4-BE49-F238E27FC236}">
                  <a16:creationId xmlns:a16="http://schemas.microsoft.com/office/drawing/2014/main" id="{8FAF9BA3-0D28-E030-C150-E51AFD12E89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28;p16">
              <a:extLst>
                <a:ext uri="{FF2B5EF4-FFF2-40B4-BE49-F238E27FC236}">
                  <a16:creationId xmlns:a16="http://schemas.microsoft.com/office/drawing/2014/main" id="{589D875A-C2EC-7219-69CC-D6DEE291F908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29;p16">
              <a:extLst>
                <a:ext uri="{FF2B5EF4-FFF2-40B4-BE49-F238E27FC236}">
                  <a16:creationId xmlns:a16="http://schemas.microsoft.com/office/drawing/2014/main" id="{2C2EA74D-7B6F-13A6-A304-E0B12C55A31E}"/>
                </a:ext>
              </a:extLst>
            </p:cNvPr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solidFill>
                    <a:srgbClr val="A3C7C7"/>
                  </a:solidFill>
                </a:rPr>
                <a:t>향후 계획</a:t>
              </a:r>
              <a:endParaRPr sz="1000" b="1" dirty="0">
                <a:solidFill>
                  <a:srgbClr val="A3C7C7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01D836B-4429-4FAA-353D-5AE874310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579" y="1671750"/>
            <a:ext cx="1200000" cy="18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B9E81D-CD19-0CFF-07B3-AF39FF8FA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5860" y="1671750"/>
            <a:ext cx="1200000" cy="18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622B6A-6F3B-9994-564A-324CCD6242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141" y="1671750"/>
            <a:ext cx="12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0F6D600-A3B3-FDC5-23EA-DAFB398B2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0422" y="1671750"/>
            <a:ext cx="1200000" cy="180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2887B71-055A-E445-BB33-C425C93D74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2702" y="1671750"/>
            <a:ext cx="1200000" cy="18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136A46E-24F9-A9F7-4E27-D46D61F7A5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298" y="1671750"/>
            <a:ext cx="1200000" cy="1800000"/>
          </a:xfrm>
          <a:prstGeom prst="rect">
            <a:avLst/>
          </a:prstGeom>
        </p:spPr>
      </p:pic>
      <p:pic>
        <p:nvPicPr>
          <p:cNvPr id="36" name="그림 35" descr="사람, 가장이(가) 표시된 사진&#10;&#10;자동 생성된 설명">
            <a:extLst>
              <a:ext uri="{FF2B5EF4-FFF2-40B4-BE49-F238E27FC236}">
                <a16:creationId xmlns:a16="http://schemas.microsoft.com/office/drawing/2014/main" id="{18563775-909A-8BF0-E0C8-DC65DE0AC30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7131" r="6273" b="26434"/>
          <a:stretch/>
        </p:blipFill>
        <p:spPr>
          <a:xfrm>
            <a:off x="677893" y="1916636"/>
            <a:ext cx="720000" cy="720000"/>
          </a:xfrm>
          <a:prstGeom prst="flowChartConnector">
            <a:avLst/>
          </a:prstGeom>
          <a:ln w="69850" cmpd="sng">
            <a:noFill/>
          </a:ln>
        </p:spPr>
      </p:pic>
      <p:pic>
        <p:nvPicPr>
          <p:cNvPr id="37" name="그림 36" descr="벽, 사람, 의류, 실내이(가) 표시된 사진&#10;&#10;자동 생성된 설명">
            <a:extLst>
              <a:ext uri="{FF2B5EF4-FFF2-40B4-BE49-F238E27FC236}">
                <a16:creationId xmlns:a16="http://schemas.microsoft.com/office/drawing/2014/main" id="{DCBFF696-946B-66B2-97DD-B0C05043B9C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 r="1005"/>
          <a:stretch/>
        </p:blipFill>
        <p:spPr>
          <a:xfrm>
            <a:off x="6335418" y="1911639"/>
            <a:ext cx="720000" cy="720000"/>
          </a:xfrm>
          <a:prstGeom prst="flowChartConnector">
            <a:avLst/>
          </a:prstGeom>
          <a:ln w="79375" cmpd="dbl">
            <a:noFill/>
          </a:ln>
        </p:spPr>
      </p:pic>
      <p:pic>
        <p:nvPicPr>
          <p:cNvPr id="38" name="그림 37" descr="사람, 정장, 의류, 젊은이(가) 표시된 사진&#10;&#10;자동 생성된 설명">
            <a:extLst>
              <a:ext uri="{FF2B5EF4-FFF2-40B4-BE49-F238E27FC236}">
                <a16:creationId xmlns:a16="http://schemas.microsoft.com/office/drawing/2014/main" id="{8D290FD5-89B3-5053-9CF5-78E235DE416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" r="3564" b="24496"/>
          <a:stretch/>
        </p:blipFill>
        <p:spPr>
          <a:xfrm>
            <a:off x="2088582" y="1911639"/>
            <a:ext cx="720000" cy="720000"/>
          </a:xfrm>
          <a:prstGeom prst="flowChartConnector">
            <a:avLst/>
          </a:prstGeom>
          <a:ln w="79375" cmpd="tri">
            <a:noFill/>
          </a:ln>
        </p:spPr>
      </p:pic>
      <p:pic>
        <p:nvPicPr>
          <p:cNvPr id="39" name="그림 38" descr="사람이(가) 표시된 사진&#10;&#10;자동 생성된 설명">
            <a:extLst>
              <a:ext uri="{FF2B5EF4-FFF2-40B4-BE49-F238E27FC236}">
                <a16:creationId xmlns:a16="http://schemas.microsoft.com/office/drawing/2014/main" id="{3550DAF1-F885-6DE8-58AA-6BF8081B780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9862" r="12031" b="13119"/>
          <a:stretch/>
        </p:blipFill>
        <p:spPr>
          <a:xfrm>
            <a:off x="4918141" y="1911639"/>
            <a:ext cx="720000" cy="720000"/>
          </a:xfrm>
          <a:prstGeom prst="flowChartConnector">
            <a:avLst/>
          </a:prstGeom>
          <a:ln w="79375" cmpd="tri">
            <a:noFill/>
          </a:ln>
        </p:spPr>
      </p:pic>
      <p:pic>
        <p:nvPicPr>
          <p:cNvPr id="40" name="그림 39" descr="사람, 벽, 실내, 안경이(가) 표시된 사진&#10;&#10;자동 생성된 설명">
            <a:extLst>
              <a:ext uri="{FF2B5EF4-FFF2-40B4-BE49-F238E27FC236}">
                <a16:creationId xmlns:a16="http://schemas.microsoft.com/office/drawing/2014/main" id="{A1BFFD06-5E9E-1C1D-96FB-ED83BCFBFD0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" t="10554" r="12155" b="3335"/>
          <a:stretch/>
        </p:blipFill>
        <p:spPr>
          <a:xfrm>
            <a:off x="7742702" y="1911639"/>
            <a:ext cx="720000" cy="720000"/>
          </a:xfrm>
          <a:prstGeom prst="flowChartConnector">
            <a:avLst/>
          </a:prstGeom>
          <a:ln w="69850" cmpd="sng">
            <a:noFill/>
            <a:prstDash val="lgDash"/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283C35F-1706-2F40-DB81-9FA1E3221A8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t="27059" r="20458" b="31944"/>
          <a:stretch/>
        </p:blipFill>
        <p:spPr>
          <a:xfrm>
            <a:off x="3510857" y="1911639"/>
            <a:ext cx="720000" cy="720000"/>
          </a:xfrm>
          <a:prstGeom prst="flowChartConnector">
            <a:avLst/>
          </a:prstGeom>
          <a:ln w="69850" cmpd="sng">
            <a:noFill/>
          </a:ln>
        </p:spPr>
      </p:pic>
      <p:sp>
        <p:nvSpPr>
          <p:cNvPr id="42" name="Google Shape;133;p16">
            <a:extLst>
              <a:ext uri="{FF2B5EF4-FFF2-40B4-BE49-F238E27FC236}">
                <a16:creationId xmlns:a16="http://schemas.microsoft.com/office/drawing/2014/main" id="{F558EA2A-83AD-5EF8-2D84-042F84E2C225}"/>
              </a:ext>
            </a:extLst>
          </p:cNvPr>
          <p:cNvSpPr txBox="1"/>
          <p:nvPr/>
        </p:nvSpPr>
        <p:spPr>
          <a:xfrm>
            <a:off x="655139" y="3471750"/>
            <a:ext cx="76550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rgbClr val="BE9B3C"/>
                </a:solidFill>
              </a:rPr>
              <a:t>최진욱</a:t>
            </a:r>
            <a:endParaRPr sz="1500" b="1" dirty="0">
              <a:solidFill>
                <a:srgbClr val="BE9B3C"/>
              </a:solidFill>
            </a:endParaRPr>
          </a:p>
        </p:txBody>
      </p:sp>
      <p:sp>
        <p:nvSpPr>
          <p:cNvPr id="43" name="Google Shape;133;p16">
            <a:extLst>
              <a:ext uri="{FF2B5EF4-FFF2-40B4-BE49-F238E27FC236}">
                <a16:creationId xmlns:a16="http://schemas.microsoft.com/office/drawing/2014/main" id="{91C19346-2487-A328-9F36-67B1F205FA9E}"/>
              </a:ext>
            </a:extLst>
          </p:cNvPr>
          <p:cNvSpPr txBox="1"/>
          <p:nvPr/>
        </p:nvSpPr>
        <p:spPr>
          <a:xfrm>
            <a:off x="2065828" y="3471750"/>
            <a:ext cx="76550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rgbClr val="BE9B3C"/>
                </a:solidFill>
              </a:rPr>
              <a:t>김지수</a:t>
            </a:r>
            <a:endParaRPr sz="1500" b="1" dirty="0">
              <a:solidFill>
                <a:srgbClr val="BE9B3C"/>
              </a:solidFill>
            </a:endParaRPr>
          </a:p>
        </p:txBody>
      </p:sp>
      <p:sp>
        <p:nvSpPr>
          <p:cNvPr id="44" name="Google Shape;133;p16">
            <a:extLst>
              <a:ext uri="{FF2B5EF4-FFF2-40B4-BE49-F238E27FC236}">
                <a16:creationId xmlns:a16="http://schemas.microsoft.com/office/drawing/2014/main" id="{79A4ED90-5B7D-11A1-6513-B075C1F737F5}"/>
              </a:ext>
            </a:extLst>
          </p:cNvPr>
          <p:cNvSpPr txBox="1"/>
          <p:nvPr/>
        </p:nvSpPr>
        <p:spPr>
          <a:xfrm>
            <a:off x="3483106" y="3471750"/>
            <a:ext cx="76550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rgbClr val="BE9B3C"/>
                </a:solidFill>
              </a:rPr>
              <a:t>남현우</a:t>
            </a:r>
            <a:endParaRPr sz="1500" b="1" dirty="0">
              <a:solidFill>
                <a:srgbClr val="BE9B3C"/>
              </a:solidFill>
            </a:endParaRPr>
          </a:p>
        </p:txBody>
      </p:sp>
      <p:sp>
        <p:nvSpPr>
          <p:cNvPr id="45" name="Google Shape;133;p16">
            <a:extLst>
              <a:ext uri="{FF2B5EF4-FFF2-40B4-BE49-F238E27FC236}">
                <a16:creationId xmlns:a16="http://schemas.microsoft.com/office/drawing/2014/main" id="{D7BF5C3C-E6DE-5E04-295D-29AE599E2A8A}"/>
              </a:ext>
            </a:extLst>
          </p:cNvPr>
          <p:cNvSpPr txBox="1"/>
          <p:nvPr/>
        </p:nvSpPr>
        <p:spPr>
          <a:xfrm>
            <a:off x="4895387" y="3471750"/>
            <a:ext cx="76550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 err="1">
                <a:solidFill>
                  <a:srgbClr val="BE9B3C"/>
                </a:solidFill>
              </a:rPr>
              <a:t>박무창</a:t>
            </a:r>
            <a:endParaRPr sz="1500" b="1" dirty="0">
              <a:solidFill>
                <a:srgbClr val="BE9B3C"/>
              </a:solidFill>
            </a:endParaRPr>
          </a:p>
        </p:txBody>
      </p:sp>
      <p:sp>
        <p:nvSpPr>
          <p:cNvPr id="46" name="Google Shape;133;p16">
            <a:extLst>
              <a:ext uri="{FF2B5EF4-FFF2-40B4-BE49-F238E27FC236}">
                <a16:creationId xmlns:a16="http://schemas.microsoft.com/office/drawing/2014/main" id="{03FB8422-9BE1-5345-0185-35BDFE5CDC22}"/>
              </a:ext>
            </a:extLst>
          </p:cNvPr>
          <p:cNvSpPr txBox="1"/>
          <p:nvPr/>
        </p:nvSpPr>
        <p:spPr>
          <a:xfrm>
            <a:off x="6307668" y="3471750"/>
            <a:ext cx="76550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 err="1">
                <a:solidFill>
                  <a:srgbClr val="BE9B3C"/>
                </a:solidFill>
              </a:rPr>
              <a:t>최영선</a:t>
            </a:r>
            <a:endParaRPr sz="1500" b="1" dirty="0">
              <a:solidFill>
                <a:srgbClr val="BE9B3C"/>
              </a:solidFill>
            </a:endParaRPr>
          </a:p>
        </p:txBody>
      </p:sp>
      <p:sp>
        <p:nvSpPr>
          <p:cNvPr id="47" name="Google Shape;133;p16">
            <a:extLst>
              <a:ext uri="{FF2B5EF4-FFF2-40B4-BE49-F238E27FC236}">
                <a16:creationId xmlns:a16="http://schemas.microsoft.com/office/drawing/2014/main" id="{F5C4BA66-A320-EA09-E94F-23D84CF9DA1F}"/>
              </a:ext>
            </a:extLst>
          </p:cNvPr>
          <p:cNvSpPr txBox="1"/>
          <p:nvPr/>
        </p:nvSpPr>
        <p:spPr>
          <a:xfrm>
            <a:off x="7719948" y="3471750"/>
            <a:ext cx="76550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rgbClr val="BE9B3C"/>
                </a:solidFill>
              </a:rPr>
              <a:t>강석민</a:t>
            </a:r>
            <a:endParaRPr sz="1500" b="1" dirty="0">
              <a:solidFill>
                <a:srgbClr val="BE9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60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0"/>
          <p:cNvPicPr preferRelativeResize="0"/>
          <p:nvPr/>
        </p:nvPicPr>
        <p:blipFill rotWithShape="1">
          <a:blip r:embed="rId3">
            <a:alphaModFix/>
          </a:blip>
          <a:srcRect l="18210" r="16846"/>
          <a:stretch/>
        </p:blipFill>
        <p:spPr>
          <a:xfrm>
            <a:off x="3483275" y="0"/>
            <a:ext cx="56607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/>
          <p:nvPr/>
        </p:nvSpPr>
        <p:spPr>
          <a:xfrm>
            <a:off x="0" y="0"/>
            <a:ext cx="3483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0"/>
          <p:cNvSpPr txBox="1"/>
          <p:nvPr/>
        </p:nvSpPr>
        <p:spPr>
          <a:xfrm>
            <a:off x="375900" y="1781950"/>
            <a:ext cx="273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/>
              <a:t>GGANBU.GG</a:t>
            </a:r>
            <a:endParaRPr sz="3000" b="1"/>
          </a:p>
        </p:txBody>
      </p:sp>
      <p:pic>
        <p:nvPicPr>
          <p:cNvPr id="450" name="Google Shape;4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00" y="152400"/>
            <a:ext cx="408000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075" y="152400"/>
            <a:ext cx="25501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9125" y="88575"/>
            <a:ext cx="225850" cy="2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9525" y="3763425"/>
            <a:ext cx="574600" cy="5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0"/>
          <p:cNvSpPr txBox="1"/>
          <p:nvPr/>
        </p:nvSpPr>
        <p:spPr>
          <a:xfrm>
            <a:off x="1200325" y="4654875"/>
            <a:ext cx="93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848781"/>
                </a:solidFill>
              </a:rPr>
              <a:t>광주 특화 2반 C204팀</a:t>
            </a:r>
            <a:endParaRPr sz="600" b="1" dirty="0">
              <a:solidFill>
                <a:srgbClr val="848781"/>
              </a:solidFill>
            </a:endParaRPr>
          </a:p>
        </p:txBody>
      </p:sp>
      <p:grpSp>
        <p:nvGrpSpPr>
          <p:cNvPr id="455" name="Google Shape;455;p30"/>
          <p:cNvGrpSpPr/>
          <p:nvPr/>
        </p:nvGrpSpPr>
        <p:grpSpPr>
          <a:xfrm>
            <a:off x="8688067" y="115250"/>
            <a:ext cx="307797" cy="307848"/>
            <a:chOff x="8543025" y="54163"/>
            <a:chExt cx="511800" cy="511800"/>
          </a:xfrm>
        </p:grpSpPr>
        <p:sp>
          <p:nvSpPr>
            <p:cNvPr id="456" name="Google Shape;456;p30"/>
            <p:cNvSpPr/>
            <p:nvPr/>
          </p:nvSpPr>
          <p:spPr>
            <a:xfrm>
              <a:off x="8543025" y="54163"/>
              <a:ext cx="511800" cy="511800"/>
            </a:xfrm>
            <a:prstGeom prst="roundRect">
              <a:avLst>
                <a:gd name="adj" fmla="val 16667"/>
              </a:avLst>
            </a:prstGeom>
            <a:solidFill>
              <a:srgbClr val="24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7" name="Google Shape;457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66013" y="162413"/>
              <a:ext cx="29527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30"/>
          <p:cNvSpPr txBox="1"/>
          <p:nvPr/>
        </p:nvSpPr>
        <p:spPr>
          <a:xfrm>
            <a:off x="928225" y="4524625"/>
            <a:ext cx="147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 dirty="0">
                <a:solidFill>
                  <a:srgbClr val="848781"/>
                </a:solidFill>
              </a:rPr>
              <a:t>이제 우리</a:t>
            </a:r>
            <a:r>
              <a:rPr lang="en-US" altLang="ko" sz="600" b="1" dirty="0">
                <a:solidFill>
                  <a:srgbClr val="848781"/>
                </a:solidFill>
              </a:rPr>
              <a:t> </a:t>
            </a:r>
            <a:r>
              <a:rPr lang="ko-KR" altLang="en-US" sz="600" b="1" dirty="0">
                <a:solidFill>
                  <a:srgbClr val="848781"/>
                </a:solidFill>
              </a:rPr>
              <a:t>프로젝트를</a:t>
            </a:r>
            <a:r>
              <a:rPr lang="ko" sz="600" b="1" dirty="0">
                <a:solidFill>
                  <a:srgbClr val="848781"/>
                </a:solidFill>
              </a:rPr>
              <a:t> 아시겠나요?</a:t>
            </a:r>
            <a:endParaRPr sz="600" b="1" dirty="0">
              <a:solidFill>
                <a:srgbClr val="848781"/>
              </a:solidFill>
            </a:endParaRPr>
          </a:p>
        </p:txBody>
      </p:sp>
      <p:sp>
        <p:nvSpPr>
          <p:cNvPr id="459" name="Google Shape;459;p30"/>
          <p:cNvSpPr txBox="1"/>
          <p:nvPr/>
        </p:nvSpPr>
        <p:spPr>
          <a:xfrm>
            <a:off x="2963575" y="4801525"/>
            <a:ext cx="40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848781"/>
                </a:solidFill>
              </a:rPr>
              <a:t>V2.0.0</a:t>
            </a:r>
            <a:endParaRPr sz="600" b="1">
              <a:solidFill>
                <a:srgbClr val="848781"/>
              </a:solidFill>
            </a:endParaRPr>
          </a:p>
        </p:txBody>
      </p:sp>
      <p:sp>
        <p:nvSpPr>
          <p:cNvPr id="460" name="Google Shape;460;p30"/>
          <p:cNvSpPr txBox="1"/>
          <p:nvPr/>
        </p:nvSpPr>
        <p:spPr>
          <a:xfrm>
            <a:off x="375900" y="2571750"/>
            <a:ext cx="27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CC0000"/>
                </a:solidFill>
              </a:rPr>
              <a:t>로그아웃 되었습니다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025" y="1119646"/>
            <a:ext cx="4676976" cy="3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4156350" y="744946"/>
            <a:ext cx="83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lt1"/>
                </a:solidFill>
              </a:rPr>
              <a:t>목차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652047" y="1598760"/>
            <a:ext cx="183990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lt1"/>
                </a:solidFill>
              </a:rPr>
              <a:t>1. </a:t>
            </a:r>
            <a:r>
              <a:rPr lang="ko-KR" altLang="en-US" sz="2000" dirty="0">
                <a:solidFill>
                  <a:schemeClr val="lt1"/>
                </a:solidFill>
              </a:rPr>
              <a:t>서비스 소개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791099" y="2324962"/>
            <a:ext cx="156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lt1"/>
                </a:solidFill>
              </a:rPr>
              <a:t>2</a:t>
            </a:r>
            <a:r>
              <a:rPr lang="ko" sz="2000" dirty="0">
                <a:solidFill>
                  <a:schemeClr val="lt1"/>
                </a:solidFill>
              </a:rPr>
              <a:t>. </a:t>
            </a:r>
            <a:r>
              <a:rPr lang="ko-KR" altLang="en-US" sz="2000" dirty="0">
                <a:solidFill>
                  <a:schemeClr val="lt1"/>
                </a:solidFill>
              </a:rPr>
              <a:t>개발 스택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791099" y="3051352"/>
            <a:ext cx="1561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lt1"/>
                </a:solidFill>
              </a:rPr>
              <a:t>3</a:t>
            </a:r>
            <a:r>
              <a:rPr lang="ko" sz="2000" dirty="0">
                <a:solidFill>
                  <a:schemeClr val="lt1"/>
                </a:solidFill>
              </a:rPr>
              <a:t>. </a:t>
            </a:r>
            <a:r>
              <a:rPr lang="ko-KR" altLang="en-US" sz="2000" dirty="0">
                <a:solidFill>
                  <a:schemeClr val="lt1"/>
                </a:solidFill>
              </a:rPr>
              <a:t>기능 설명</a:t>
            </a:r>
            <a:endParaRPr sz="2000" dirty="0">
              <a:solidFill>
                <a:schemeClr val="lt1"/>
              </a:solidFill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3964200" y="4600612"/>
            <a:ext cx="1215599" cy="338700"/>
            <a:chOff x="287700" y="298087"/>
            <a:chExt cx="1215599" cy="338700"/>
          </a:xfrm>
        </p:grpSpPr>
        <p:pic>
          <p:nvPicPr>
            <p:cNvPr id="86" name="Google Shape;8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7700" y="30015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5263" y="347998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4"/>
            <p:cNvSpPr txBox="1"/>
            <p:nvPr/>
          </p:nvSpPr>
          <p:spPr>
            <a:xfrm>
              <a:off x="741975" y="298087"/>
              <a:ext cx="4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다음</a:t>
              </a:r>
              <a:endParaRPr sz="1000" b="1">
                <a:solidFill>
                  <a:srgbClr val="A3C7C7"/>
                </a:solidFill>
              </a:endParaRPr>
            </a:p>
          </p:txBody>
        </p:sp>
        <p:pic>
          <p:nvPicPr>
            <p:cNvPr id="89" name="Google Shape;89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9218" y="335662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4"/>
          <p:cNvGrpSpPr/>
          <p:nvPr/>
        </p:nvGrpSpPr>
        <p:grpSpPr>
          <a:xfrm>
            <a:off x="184412" y="191775"/>
            <a:ext cx="1215599" cy="338700"/>
            <a:chOff x="135287" y="604425"/>
            <a:chExt cx="1215599" cy="338700"/>
          </a:xfrm>
        </p:grpSpPr>
        <p:pic>
          <p:nvPicPr>
            <p:cNvPr id="91" name="Google Shape;9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4"/>
            <p:cNvSpPr txBox="1"/>
            <p:nvPr/>
          </p:nvSpPr>
          <p:spPr>
            <a:xfrm>
              <a:off x="406622" y="604425"/>
              <a:ext cx="798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목차 소개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sp>
        <p:nvSpPr>
          <p:cNvPr id="2" name="Google Shape;84;p14">
            <a:extLst>
              <a:ext uri="{FF2B5EF4-FFF2-40B4-BE49-F238E27FC236}">
                <a16:creationId xmlns:a16="http://schemas.microsoft.com/office/drawing/2014/main" id="{74AE2F73-E96D-58A5-501C-C5F45DC8AB5C}"/>
              </a:ext>
            </a:extLst>
          </p:cNvPr>
          <p:cNvSpPr txBox="1"/>
          <p:nvPr/>
        </p:nvSpPr>
        <p:spPr>
          <a:xfrm>
            <a:off x="3791099" y="3777554"/>
            <a:ext cx="156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lt1"/>
                </a:solidFill>
              </a:rPr>
              <a:t>4</a:t>
            </a:r>
            <a:r>
              <a:rPr lang="ko" sz="2000" dirty="0">
                <a:solidFill>
                  <a:schemeClr val="lt1"/>
                </a:solidFill>
              </a:rPr>
              <a:t>. </a:t>
            </a:r>
            <a:r>
              <a:rPr lang="ko-KR" altLang="en-US" sz="2000" dirty="0">
                <a:solidFill>
                  <a:schemeClr val="lt1"/>
                </a:solidFill>
              </a:rPr>
              <a:t>향후 계획</a:t>
            </a:r>
            <a:endParaRPr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3" grpId="0"/>
      <p:bldP spid="84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5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5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목차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cxnSp>
        <p:nvCxnSpPr>
          <p:cNvPr id="105" name="Google Shape;105;p15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/>
          <p:nvPr/>
        </p:nvSpPr>
        <p:spPr>
          <a:xfrm>
            <a:off x="-3150" y="658300"/>
            <a:ext cx="2286000" cy="44925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698640" y="163296"/>
            <a:ext cx="10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BE9B3C"/>
                </a:solidFill>
              </a:rPr>
              <a:t>서비스 소개</a:t>
            </a:r>
            <a:endParaRPr sz="1200" b="1" dirty="0">
              <a:solidFill>
                <a:srgbClr val="BE9B3C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139489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개발 </a:t>
            </a:r>
            <a:r>
              <a:rPr lang="ko-KR" altLang="en-US" sz="1200" b="1" dirty="0">
                <a:solidFill>
                  <a:srgbClr val="848781"/>
                </a:solidFill>
              </a:rPr>
              <a:t>스택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4471138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848781"/>
                </a:solidFill>
              </a:rPr>
              <a:t>기능 설명</a:t>
            </a:r>
            <a:endParaRPr sz="1200" b="1" dirty="0">
              <a:solidFill>
                <a:srgbClr val="84878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F9135-7ED8-EC14-2F6F-FEC628B77F7A}"/>
              </a:ext>
            </a:extLst>
          </p:cNvPr>
          <p:cNvGrpSpPr/>
          <p:nvPr/>
        </p:nvGrpSpPr>
        <p:grpSpPr>
          <a:xfrm>
            <a:off x="505675" y="1896691"/>
            <a:ext cx="1236900" cy="1495509"/>
            <a:chOff x="505675" y="1896691"/>
            <a:chExt cx="1236900" cy="1495509"/>
          </a:xfrm>
        </p:grpSpPr>
        <p:pic>
          <p:nvPicPr>
            <p:cNvPr id="107" name="Google Shape;10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4125" y="1896691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5"/>
            <p:cNvSpPr txBox="1"/>
            <p:nvPr/>
          </p:nvSpPr>
          <p:spPr>
            <a:xfrm>
              <a:off x="505675" y="2976700"/>
              <a:ext cx="1236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 dirty="0">
                  <a:solidFill>
                    <a:srgbClr val="FFFFFF"/>
                  </a:solidFill>
                </a:rPr>
                <a:t>서비스 소개</a:t>
              </a:r>
              <a:endParaRPr sz="15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4D2D814-6393-9B85-112C-8B326E4DAD4D}"/>
              </a:ext>
            </a:extLst>
          </p:cNvPr>
          <p:cNvGrpSpPr/>
          <p:nvPr/>
        </p:nvGrpSpPr>
        <p:grpSpPr>
          <a:xfrm>
            <a:off x="2961431" y="1856068"/>
            <a:ext cx="1080000" cy="1508157"/>
            <a:chOff x="2920014" y="1856068"/>
            <a:chExt cx="1080000" cy="1508157"/>
          </a:xfrm>
        </p:grpSpPr>
        <p:pic>
          <p:nvPicPr>
            <p:cNvPr id="108" name="Google Shape;10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20014" y="185606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5"/>
            <p:cNvSpPr txBox="1"/>
            <p:nvPr/>
          </p:nvSpPr>
          <p:spPr>
            <a:xfrm>
              <a:off x="2940714" y="2948725"/>
              <a:ext cx="1038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 dirty="0">
                  <a:solidFill>
                    <a:srgbClr val="848781"/>
                  </a:solidFill>
                </a:rPr>
                <a:t>개발 스택</a:t>
              </a:r>
              <a:endParaRPr sz="1500" b="1" dirty="0">
                <a:solidFill>
                  <a:srgbClr val="84878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422BD4-D664-3234-81CE-3B7F905EA828}"/>
              </a:ext>
            </a:extLst>
          </p:cNvPr>
          <p:cNvGrpSpPr/>
          <p:nvPr/>
        </p:nvGrpSpPr>
        <p:grpSpPr>
          <a:xfrm>
            <a:off x="5260287" y="1856052"/>
            <a:ext cx="1080000" cy="1517498"/>
            <a:chOff x="5243236" y="1856052"/>
            <a:chExt cx="1080000" cy="1517498"/>
          </a:xfrm>
        </p:grpSpPr>
        <p:pic>
          <p:nvPicPr>
            <p:cNvPr id="109" name="Google Shape;10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43236" y="1856052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 txBox="1"/>
            <p:nvPr/>
          </p:nvSpPr>
          <p:spPr>
            <a:xfrm>
              <a:off x="5263936" y="2958050"/>
              <a:ext cx="1038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>
                  <a:solidFill>
                    <a:srgbClr val="848781"/>
                  </a:solidFill>
                </a:rPr>
                <a:t>기능 설명</a:t>
              </a:r>
              <a:endParaRPr sz="1500" b="1" dirty="0">
                <a:solidFill>
                  <a:srgbClr val="84878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E3A1B6-4273-853A-A3DD-E523310C9BFA}"/>
              </a:ext>
            </a:extLst>
          </p:cNvPr>
          <p:cNvGrpSpPr/>
          <p:nvPr/>
        </p:nvGrpSpPr>
        <p:grpSpPr>
          <a:xfrm>
            <a:off x="7559142" y="1896688"/>
            <a:ext cx="1080000" cy="1486187"/>
            <a:chOff x="7559142" y="1896688"/>
            <a:chExt cx="1080000" cy="1486187"/>
          </a:xfrm>
        </p:grpSpPr>
        <p:pic>
          <p:nvPicPr>
            <p:cNvPr id="110" name="Google Shape;11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559142" y="189668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5"/>
            <p:cNvSpPr txBox="1"/>
            <p:nvPr/>
          </p:nvSpPr>
          <p:spPr>
            <a:xfrm>
              <a:off x="7579842" y="2967375"/>
              <a:ext cx="1038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>
                  <a:solidFill>
                    <a:srgbClr val="848781"/>
                  </a:solidFill>
                </a:rPr>
                <a:t>향후 계획</a:t>
              </a:r>
              <a:endParaRPr sz="1500" b="1">
                <a:solidFill>
                  <a:srgbClr val="848781"/>
                </a:solidFill>
              </a:endParaRPr>
            </a:p>
          </p:txBody>
        </p:sp>
      </p:grpSp>
      <p:sp>
        <p:nvSpPr>
          <p:cNvPr id="2" name="Google Shape;114;p15">
            <a:extLst>
              <a:ext uri="{FF2B5EF4-FFF2-40B4-BE49-F238E27FC236}">
                <a16:creationId xmlns:a16="http://schemas.microsoft.com/office/drawing/2014/main" id="{7B957856-9F97-C2F7-FB88-1E480AC3A494}"/>
              </a:ext>
            </a:extLst>
          </p:cNvPr>
          <p:cNvSpPr txBox="1"/>
          <p:nvPr/>
        </p:nvSpPr>
        <p:spPr>
          <a:xfrm>
            <a:off x="5802786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향후 계획</a:t>
            </a:r>
            <a:endParaRPr sz="1200" b="1" dirty="0">
              <a:solidFill>
                <a:srgbClr val="84878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53445"/>
            <a:ext cx="973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리그 오브 레전드</a:t>
            </a:r>
            <a:endParaRPr b="1" dirty="0">
              <a:solidFill>
                <a:srgbClr val="CABB8F"/>
              </a:solidFill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6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서비스 소개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3223581" y="161106"/>
            <a:ext cx="9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필요 목적</a:t>
            </a:r>
            <a:endParaRPr b="1" dirty="0">
              <a:solidFill>
                <a:srgbClr val="848781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1622607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ECC44D-6C94-AAF2-0401-6F3AE7DD7651}"/>
              </a:ext>
            </a:extLst>
          </p:cNvPr>
          <p:cNvGrpSpPr/>
          <p:nvPr/>
        </p:nvGrpSpPr>
        <p:grpSpPr>
          <a:xfrm>
            <a:off x="3394634" y="859076"/>
            <a:ext cx="2253475" cy="540000"/>
            <a:chOff x="3394634" y="739244"/>
            <a:chExt cx="2253475" cy="540000"/>
          </a:xfrm>
        </p:grpSpPr>
        <p:sp>
          <p:nvSpPr>
            <p:cNvPr id="133" name="Google Shape;133;p16"/>
            <p:cNvSpPr txBox="1"/>
            <p:nvPr/>
          </p:nvSpPr>
          <p:spPr>
            <a:xfrm>
              <a:off x="3934634" y="801510"/>
              <a:ext cx="1713475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lt1"/>
                  </a:solidFill>
                </a:rPr>
                <a:t>리그 오브 레전드요</a:t>
              </a:r>
              <a:r>
                <a:rPr lang="en-US" altLang="ko-KR" b="1" dirty="0">
                  <a:solidFill>
                    <a:schemeClr val="lt1"/>
                  </a:solidFill>
                </a:rPr>
                <a:t>?</a:t>
              </a:r>
              <a:endParaRPr b="1" dirty="0">
                <a:solidFill>
                  <a:schemeClr val="lt1"/>
                </a:solidFill>
              </a:endParaRPr>
            </a:p>
          </p:txBody>
        </p:sp>
        <p:pic>
          <p:nvPicPr>
            <p:cNvPr id="141" name="Google Shape;141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94634" y="739244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16"/>
          <p:cNvSpPr txBox="1"/>
          <p:nvPr/>
        </p:nvSpPr>
        <p:spPr>
          <a:xfrm>
            <a:off x="4749705" y="161106"/>
            <a:ext cx="71687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사용자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C674EEC1-8019-E69D-1FDD-7FB3A48E9BE8}"/>
              </a:ext>
            </a:extLst>
          </p:cNvPr>
          <p:cNvSpPr txBox="1"/>
          <p:nvPr/>
        </p:nvSpPr>
        <p:spPr>
          <a:xfrm>
            <a:off x="6019502" y="161106"/>
            <a:ext cx="58666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848781"/>
                </a:solidFill>
              </a:rPr>
              <a:t>UCC</a:t>
            </a:r>
            <a:endParaRPr b="1" dirty="0">
              <a:solidFill>
                <a:srgbClr val="84878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FCC682-068A-27F7-3454-71EA8C340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2000" y="1773454"/>
            <a:ext cx="25200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B3BDB1-FC0F-39C1-E6AD-FE45AD054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172" y="2110974"/>
            <a:ext cx="803237" cy="7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F43AD3-5F6B-6CB7-5089-8378335F2C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172" y="4009273"/>
            <a:ext cx="803237" cy="7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C2D47D-F6C7-C147-60DA-2783C9AA11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4884" y="1483021"/>
            <a:ext cx="803237" cy="7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4B036A-D46C-6388-CF09-1F856B8406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4884" y="2115510"/>
            <a:ext cx="803237" cy="7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8024E9-86CC-5C66-9241-18BFAF53C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172" y="2743740"/>
            <a:ext cx="803237" cy="7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50EDA2-B683-09FD-A794-C1857CC67E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172" y="1478208"/>
            <a:ext cx="803237" cy="7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2DA966-25F2-343E-E8ED-B25BCC162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172" y="3376506"/>
            <a:ext cx="803237" cy="7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B96E85-FC80-FBAB-C0F9-BCF588578B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4884" y="4012975"/>
            <a:ext cx="803237" cy="7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FF8067-C5E9-E644-7A32-6700E50244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4884" y="2747999"/>
            <a:ext cx="803237" cy="72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F552F6B-6027-FE96-3A47-2E8028CC1F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4884" y="3380488"/>
            <a:ext cx="803237" cy="72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EF5650-BC41-E789-DF04-0B45D43C70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8536" y="4189273"/>
            <a:ext cx="360000" cy="360000"/>
          </a:xfrm>
          <a:prstGeom prst="ellipse">
            <a:avLst/>
          </a:prstGeom>
        </p:spPr>
      </p:pic>
      <p:pic>
        <p:nvPicPr>
          <p:cNvPr id="29" name="그림 28" descr="사람이(가) 표시된 사진&#10;&#10;자동 생성된 설명">
            <a:extLst>
              <a:ext uri="{FF2B5EF4-FFF2-40B4-BE49-F238E27FC236}">
                <a16:creationId xmlns:a16="http://schemas.microsoft.com/office/drawing/2014/main" id="{E0689508-B1B8-F0A0-93E3-5C643E038C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0110" y="4189273"/>
            <a:ext cx="360000" cy="360000"/>
          </a:xfrm>
          <a:prstGeom prst="ellipse">
            <a:avLst/>
          </a:prstGeom>
        </p:spPr>
      </p:pic>
      <p:pic>
        <p:nvPicPr>
          <p:cNvPr id="31" name="그림 30" descr="실내, 은색이(가) 표시된 사진&#10;&#10;자동 생성된 설명">
            <a:extLst>
              <a:ext uri="{FF2B5EF4-FFF2-40B4-BE49-F238E27FC236}">
                <a16:creationId xmlns:a16="http://schemas.microsoft.com/office/drawing/2014/main" id="{3507F1F8-C3D3-6EA5-45B2-ACDD629A9E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8536" y="3557639"/>
            <a:ext cx="360000" cy="360000"/>
          </a:xfrm>
          <a:prstGeom prst="ellipse">
            <a:avLst/>
          </a:prstGeom>
        </p:spPr>
      </p:pic>
      <p:pic>
        <p:nvPicPr>
          <p:cNvPr id="33" name="그림 32" descr="옷이(가) 표시된 사진&#10;&#10;자동 생성된 설명">
            <a:extLst>
              <a:ext uri="{FF2B5EF4-FFF2-40B4-BE49-F238E27FC236}">
                <a16:creationId xmlns:a16="http://schemas.microsoft.com/office/drawing/2014/main" id="{94521E6B-75BF-C974-C3C8-D8D3657BBB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0110" y="3557639"/>
            <a:ext cx="360000" cy="360000"/>
          </a:xfrm>
          <a:prstGeom prst="ellipse">
            <a:avLst/>
          </a:prstGeom>
        </p:spPr>
      </p:pic>
      <p:pic>
        <p:nvPicPr>
          <p:cNvPr id="35" name="그림 34" descr="사람이(가) 표시된 사진&#10;&#10;자동 생성된 설명">
            <a:extLst>
              <a:ext uri="{FF2B5EF4-FFF2-40B4-BE49-F238E27FC236}">
                <a16:creationId xmlns:a16="http://schemas.microsoft.com/office/drawing/2014/main" id="{DDC28766-7F0E-AE3D-12E9-E3054B129A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8536" y="2926005"/>
            <a:ext cx="360000" cy="360000"/>
          </a:xfrm>
          <a:prstGeom prst="ellipse">
            <a:avLst/>
          </a:prstGeom>
        </p:spPr>
      </p:pic>
      <p:pic>
        <p:nvPicPr>
          <p:cNvPr id="37" name="그림 36" descr="사람이(가) 표시된 사진&#10;&#10;자동 생성된 설명">
            <a:extLst>
              <a:ext uri="{FF2B5EF4-FFF2-40B4-BE49-F238E27FC236}">
                <a16:creationId xmlns:a16="http://schemas.microsoft.com/office/drawing/2014/main" id="{BF3D4D40-673D-8595-EF76-F60C68EE24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0110" y="1662737"/>
            <a:ext cx="360000" cy="360000"/>
          </a:xfrm>
          <a:prstGeom prst="ellipse">
            <a:avLst/>
          </a:prstGeom>
        </p:spPr>
      </p:pic>
      <p:pic>
        <p:nvPicPr>
          <p:cNvPr id="41" name="그림 40" descr="가방, 자주색, 백팩, 옷이(가) 표시된 사진&#10;&#10;자동 생성된 설명">
            <a:extLst>
              <a:ext uri="{FF2B5EF4-FFF2-40B4-BE49-F238E27FC236}">
                <a16:creationId xmlns:a16="http://schemas.microsoft.com/office/drawing/2014/main" id="{BD47675E-B30B-D5AF-40F7-BD1ACB042D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8536" y="1662737"/>
            <a:ext cx="360000" cy="360000"/>
          </a:xfrm>
          <a:prstGeom prst="ellipse">
            <a:avLst/>
          </a:prstGeom>
        </p:spPr>
      </p:pic>
      <p:pic>
        <p:nvPicPr>
          <p:cNvPr id="43" name="그림 42" descr="사람, 실내이(가) 표시된 사진&#10;&#10;자동 생성된 설명">
            <a:extLst>
              <a:ext uri="{FF2B5EF4-FFF2-40B4-BE49-F238E27FC236}">
                <a16:creationId xmlns:a16="http://schemas.microsoft.com/office/drawing/2014/main" id="{A9305BCC-B466-68D4-D1BE-7FF88F7DE7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8536" y="2294371"/>
            <a:ext cx="360000" cy="360000"/>
          </a:xfrm>
          <a:prstGeom prst="ellipse">
            <a:avLst/>
          </a:prstGeom>
        </p:spPr>
      </p:pic>
      <p:pic>
        <p:nvPicPr>
          <p:cNvPr id="47" name="그림 46" descr="실내이(가) 표시된 사진&#10;&#10;자동 생성된 설명">
            <a:extLst>
              <a:ext uri="{FF2B5EF4-FFF2-40B4-BE49-F238E27FC236}">
                <a16:creationId xmlns:a16="http://schemas.microsoft.com/office/drawing/2014/main" id="{8F6126F1-F91E-12A6-0BD9-0AAF3C8AA05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70110" y="2294371"/>
            <a:ext cx="360000" cy="360000"/>
          </a:xfrm>
          <a:prstGeom prst="ellipse">
            <a:avLst/>
          </a:prstGeom>
        </p:spPr>
      </p:pic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A1DB446C-4BA2-477B-9831-77321F7A677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70110" y="2926005"/>
            <a:ext cx="360000" cy="360000"/>
          </a:xfrm>
          <a:prstGeom prst="ellipse">
            <a:avLst/>
          </a:prstGeom>
        </p:spPr>
      </p:pic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0534A19-FF44-BBB6-F52C-B25BBB67A27A}"/>
              </a:ext>
            </a:extLst>
          </p:cNvPr>
          <p:cNvSpPr/>
          <p:nvPr/>
        </p:nvSpPr>
        <p:spPr>
          <a:xfrm>
            <a:off x="3507949" y="2135982"/>
            <a:ext cx="182987" cy="1404936"/>
          </a:xfrm>
          <a:custGeom>
            <a:avLst/>
            <a:gdLst>
              <a:gd name="connsiteX0" fmla="*/ 34595 w 210807"/>
              <a:gd name="connsiteY0" fmla="*/ 1388268 h 1388268"/>
              <a:gd name="connsiteX1" fmla="*/ 13163 w 210807"/>
              <a:gd name="connsiteY1" fmla="*/ 431006 h 1388268"/>
              <a:gd name="connsiteX2" fmla="*/ 210807 w 210807"/>
              <a:gd name="connsiteY2" fmla="*/ 0 h 1388268"/>
              <a:gd name="connsiteX0" fmla="*/ 12601 w 230419"/>
              <a:gd name="connsiteY0" fmla="*/ 1390649 h 1390649"/>
              <a:gd name="connsiteX1" fmla="*/ 32775 w 230419"/>
              <a:gd name="connsiteY1" fmla="*/ 431006 h 1390649"/>
              <a:gd name="connsiteX2" fmla="*/ 230419 w 230419"/>
              <a:gd name="connsiteY2" fmla="*/ 0 h 1390649"/>
              <a:gd name="connsiteX0" fmla="*/ 17515 w 221464"/>
              <a:gd name="connsiteY0" fmla="*/ 1390649 h 1390649"/>
              <a:gd name="connsiteX1" fmla="*/ 23820 w 221464"/>
              <a:gd name="connsiteY1" fmla="*/ 431006 h 1390649"/>
              <a:gd name="connsiteX2" fmla="*/ 221464 w 221464"/>
              <a:gd name="connsiteY2" fmla="*/ 0 h 1390649"/>
              <a:gd name="connsiteX0" fmla="*/ 11297 w 215246"/>
              <a:gd name="connsiteY0" fmla="*/ 1390649 h 1390649"/>
              <a:gd name="connsiteX1" fmla="*/ 17602 w 215246"/>
              <a:gd name="connsiteY1" fmla="*/ 431006 h 1390649"/>
              <a:gd name="connsiteX2" fmla="*/ 215246 w 215246"/>
              <a:gd name="connsiteY2" fmla="*/ 0 h 1390649"/>
              <a:gd name="connsiteX0" fmla="*/ 7281 w 211230"/>
              <a:gd name="connsiteY0" fmla="*/ 1390649 h 1390649"/>
              <a:gd name="connsiteX1" fmla="*/ 13586 w 211230"/>
              <a:gd name="connsiteY1" fmla="*/ 431006 h 1390649"/>
              <a:gd name="connsiteX2" fmla="*/ 211230 w 211230"/>
              <a:gd name="connsiteY2" fmla="*/ 0 h 1390649"/>
              <a:gd name="connsiteX0" fmla="*/ 14267 w 218216"/>
              <a:gd name="connsiteY0" fmla="*/ 1390649 h 1390649"/>
              <a:gd name="connsiteX1" fmla="*/ 20572 w 218216"/>
              <a:gd name="connsiteY1" fmla="*/ 431006 h 1390649"/>
              <a:gd name="connsiteX2" fmla="*/ 218216 w 218216"/>
              <a:gd name="connsiteY2" fmla="*/ 0 h 1390649"/>
              <a:gd name="connsiteX0" fmla="*/ 14267 w 223763"/>
              <a:gd name="connsiteY0" fmla="*/ 1393030 h 1393030"/>
              <a:gd name="connsiteX1" fmla="*/ 20572 w 223763"/>
              <a:gd name="connsiteY1" fmla="*/ 433387 h 1393030"/>
              <a:gd name="connsiteX2" fmla="*/ 223763 w 223763"/>
              <a:gd name="connsiteY2" fmla="*/ 0 h 1393030"/>
              <a:gd name="connsiteX0" fmla="*/ 8908 w 232273"/>
              <a:gd name="connsiteY0" fmla="*/ 1407317 h 1407317"/>
              <a:gd name="connsiteX1" fmla="*/ 29082 w 232273"/>
              <a:gd name="connsiteY1" fmla="*/ 433387 h 1407317"/>
              <a:gd name="connsiteX2" fmla="*/ 232273 w 232273"/>
              <a:gd name="connsiteY2" fmla="*/ 0 h 1407317"/>
              <a:gd name="connsiteX0" fmla="*/ 18941 w 220116"/>
              <a:gd name="connsiteY0" fmla="*/ 1404936 h 1404936"/>
              <a:gd name="connsiteX1" fmla="*/ 16925 w 220116"/>
              <a:gd name="connsiteY1" fmla="*/ 433387 h 1404936"/>
              <a:gd name="connsiteX2" fmla="*/ 220116 w 220116"/>
              <a:gd name="connsiteY2" fmla="*/ 0 h 1404936"/>
              <a:gd name="connsiteX0" fmla="*/ 14095 w 215270"/>
              <a:gd name="connsiteY0" fmla="*/ 1404936 h 1404936"/>
              <a:gd name="connsiteX1" fmla="*/ 12079 w 215270"/>
              <a:gd name="connsiteY1" fmla="*/ 433387 h 1404936"/>
              <a:gd name="connsiteX2" fmla="*/ 215270 w 215270"/>
              <a:gd name="connsiteY2" fmla="*/ 0 h 1404936"/>
              <a:gd name="connsiteX0" fmla="*/ 23124 w 224299"/>
              <a:gd name="connsiteY0" fmla="*/ 1404936 h 1404936"/>
              <a:gd name="connsiteX1" fmla="*/ 10013 w 224299"/>
              <a:gd name="connsiteY1" fmla="*/ 419099 h 1404936"/>
              <a:gd name="connsiteX2" fmla="*/ 224299 w 224299"/>
              <a:gd name="connsiteY2" fmla="*/ 0 h 1404936"/>
              <a:gd name="connsiteX0" fmla="*/ 11976 w 213151"/>
              <a:gd name="connsiteY0" fmla="*/ 1404936 h 1404936"/>
              <a:gd name="connsiteX1" fmla="*/ 12735 w 213151"/>
              <a:gd name="connsiteY1" fmla="*/ 411955 h 1404936"/>
              <a:gd name="connsiteX2" fmla="*/ 213151 w 213151"/>
              <a:gd name="connsiteY2" fmla="*/ 0 h 140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51" h="1404936">
                <a:moveTo>
                  <a:pt x="11976" y="1404936"/>
                </a:moveTo>
                <a:cubicBezTo>
                  <a:pt x="14313" y="1034851"/>
                  <a:pt x="-16634" y="643333"/>
                  <a:pt x="12735" y="411955"/>
                </a:cubicBezTo>
                <a:cubicBezTo>
                  <a:pt x="42104" y="180577"/>
                  <a:pt x="129013" y="99814"/>
                  <a:pt x="213151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CE2857E9-2CA1-3E0F-DC5D-1C56D5F73E94}"/>
              </a:ext>
            </a:extLst>
          </p:cNvPr>
          <p:cNvSpPr/>
          <p:nvPr/>
        </p:nvSpPr>
        <p:spPr>
          <a:xfrm rot="16200000" flipH="1">
            <a:off x="4348235" y="1386180"/>
            <a:ext cx="139900" cy="1309689"/>
          </a:xfrm>
          <a:custGeom>
            <a:avLst/>
            <a:gdLst>
              <a:gd name="connsiteX0" fmla="*/ 34595 w 210807"/>
              <a:gd name="connsiteY0" fmla="*/ 1388268 h 1388268"/>
              <a:gd name="connsiteX1" fmla="*/ 13163 w 210807"/>
              <a:gd name="connsiteY1" fmla="*/ 431006 h 1388268"/>
              <a:gd name="connsiteX2" fmla="*/ 210807 w 210807"/>
              <a:gd name="connsiteY2" fmla="*/ 0 h 1388268"/>
              <a:gd name="connsiteX0" fmla="*/ 12601 w 230419"/>
              <a:gd name="connsiteY0" fmla="*/ 1390649 h 1390649"/>
              <a:gd name="connsiteX1" fmla="*/ 32775 w 230419"/>
              <a:gd name="connsiteY1" fmla="*/ 431006 h 1390649"/>
              <a:gd name="connsiteX2" fmla="*/ 230419 w 230419"/>
              <a:gd name="connsiteY2" fmla="*/ 0 h 1390649"/>
              <a:gd name="connsiteX0" fmla="*/ 17515 w 221464"/>
              <a:gd name="connsiteY0" fmla="*/ 1390649 h 1390649"/>
              <a:gd name="connsiteX1" fmla="*/ 23820 w 221464"/>
              <a:gd name="connsiteY1" fmla="*/ 431006 h 1390649"/>
              <a:gd name="connsiteX2" fmla="*/ 221464 w 221464"/>
              <a:gd name="connsiteY2" fmla="*/ 0 h 1390649"/>
              <a:gd name="connsiteX0" fmla="*/ 11297 w 215246"/>
              <a:gd name="connsiteY0" fmla="*/ 1390649 h 1390649"/>
              <a:gd name="connsiteX1" fmla="*/ 17602 w 215246"/>
              <a:gd name="connsiteY1" fmla="*/ 431006 h 1390649"/>
              <a:gd name="connsiteX2" fmla="*/ 215246 w 215246"/>
              <a:gd name="connsiteY2" fmla="*/ 0 h 1390649"/>
              <a:gd name="connsiteX0" fmla="*/ 7281 w 211230"/>
              <a:gd name="connsiteY0" fmla="*/ 1390649 h 1390649"/>
              <a:gd name="connsiteX1" fmla="*/ 13586 w 211230"/>
              <a:gd name="connsiteY1" fmla="*/ 431006 h 1390649"/>
              <a:gd name="connsiteX2" fmla="*/ 211230 w 211230"/>
              <a:gd name="connsiteY2" fmla="*/ 0 h 1390649"/>
              <a:gd name="connsiteX0" fmla="*/ 14267 w 218216"/>
              <a:gd name="connsiteY0" fmla="*/ 1390649 h 1390649"/>
              <a:gd name="connsiteX1" fmla="*/ 20572 w 218216"/>
              <a:gd name="connsiteY1" fmla="*/ 431006 h 1390649"/>
              <a:gd name="connsiteX2" fmla="*/ 218216 w 218216"/>
              <a:gd name="connsiteY2" fmla="*/ 0 h 1390649"/>
              <a:gd name="connsiteX0" fmla="*/ 14267 w 223763"/>
              <a:gd name="connsiteY0" fmla="*/ 1393030 h 1393030"/>
              <a:gd name="connsiteX1" fmla="*/ 20572 w 223763"/>
              <a:gd name="connsiteY1" fmla="*/ 433387 h 1393030"/>
              <a:gd name="connsiteX2" fmla="*/ 223763 w 223763"/>
              <a:gd name="connsiteY2" fmla="*/ 0 h 1393030"/>
              <a:gd name="connsiteX0" fmla="*/ 8908 w 232273"/>
              <a:gd name="connsiteY0" fmla="*/ 1407317 h 1407317"/>
              <a:gd name="connsiteX1" fmla="*/ 29082 w 232273"/>
              <a:gd name="connsiteY1" fmla="*/ 433387 h 1407317"/>
              <a:gd name="connsiteX2" fmla="*/ 232273 w 232273"/>
              <a:gd name="connsiteY2" fmla="*/ 0 h 1407317"/>
              <a:gd name="connsiteX0" fmla="*/ 18941 w 220116"/>
              <a:gd name="connsiteY0" fmla="*/ 1404936 h 1404936"/>
              <a:gd name="connsiteX1" fmla="*/ 16925 w 220116"/>
              <a:gd name="connsiteY1" fmla="*/ 433387 h 1404936"/>
              <a:gd name="connsiteX2" fmla="*/ 220116 w 220116"/>
              <a:gd name="connsiteY2" fmla="*/ 0 h 1404936"/>
              <a:gd name="connsiteX0" fmla="*/ 14095 w 215270"/>
              <a:gd name="connsiteY0" fmla="*/ 1404936 h 1404936"/>
              <a:gd name="connsiteX1" fmla="*/ 12079 w 215270"/>
              <a:gd name="connsiteY1" fmla="*/ 433387 h 1404936"/>
              <a:gd name="connsiteX2" fmla="*/ 215270 w 215270"/>
              <a:gd name="connsiteY2" fmla="*/ 0 h 1404936"/>
              <a:gd name="connsiteX0" fmla="*/ 23124 w 224299"/>
              <a:gd name="connsiteY0" fmla="*/ 1404936 h 1404936"/>
              <a:gd name="connsiteX1" fmla="*/ 10013 w 224299"/>
              <a:gd name="connsiteY1" fmla="*/ 419099 h 1404936"/>
              <a:gd name="connsiteX2" fmla="*/ 224299 w 224299"/>
              <a:gd name="connsiteY2" fmla="*/ 0 h 1404936"/>
              <a:gd name="connsiteX0" fmla="*/ 11976 w 213151"/>
              <a:gd name="connsiteY0" fmla="*/ 1404936 h 1404936"/>
              <a:gd name="connsiteX1" fmla="*/ 12735 w 213151"/>
              <a:gd name="connsiteY1" fmla="*/ 411955 h 1404936"/>
              <a:gd name="connsiteX2" fmla="*/ 213151 w 213151"/>
              <a:gd name="connsiteY2" fmla="*/ 0 h 1404936"/>
              <a:gd name="connsiteX0" fmla="*/ 0 w 201175"/>
              <a:gd name="connsiteY0" fmla="*/ 1404936 h 1404936"/>
              <a:gd name="connsiteX1" fmla="*/ 39594 w 201175"/>
              <a:gd name="connsiteY1" fmla="*/ 411958 h 1404936"/>
              <a:gd name="connsiteX2" fmla="*/ 201175 w 201175"/>
              <a:gd name="connsiteY2" fmla="*/ 0 h 1404936"/>
              <a:gd name="connsiteX0" fmla="*/ 25485 w 171184"/>
              <a:gd name="connsiteY0" fmla="*/ 1309686 h 1309686"/>
              <a:gd name="connsiteX1" fmla="*/ 9603 w 171184"/>
              <a:gd name="connsiteY1" fmla="*/ 411958 h 1309686"/>
              <a:gd name="connsiteX2" fmla="*/ 171184 w 171184"/>
              <a:gd name="connsiteY2" fmla="*/ 0 h 1309686"/>
              <a:gd name="connsiteX0" fmla="*/ 25485 w 171184"/>
              <a:gd name="connsiteY0" fmla="*/ 1309689 h 1309689"/>
              <a:gd name="connsiteX1" fmla="*/ 9603 w 171184"/>
              <a:gd name="connsiteY1" fmla="*/ 411958 h 1309689"/>
              <a:gd name="connsiteX2" fmla="*/ 171184 w 171184"/>
              <a:gd name="connsiteY2" fmla="*/ 0 h 1309689"/>
              <a:gd name="connsiteX0" fmla="*/ 28652 w 174351"/>
              <a:gd name="connsiteY0" fmla="*/ 1309689 h 1309689"/>
              <a:gd name="connsiteX1" fmla="*/ 12770 w 174351"/>
              <a:gd name="connsiteY1" fmla="*/ 411958 h 1309689"/>
              <a:gd name="connsiteX2" fmla="*/ 174351 w 174351"/>
              <a:gd name="connsiteY2" fmla="*/ 0 h 1309689"/>
              <a:gd name="connsiteX0" fmla="*/ 28652 w 174351"/>
              <a:gd name="connsiteY0" fmla="*/ 1309689 h 1309689"/>
              <a:gd name="connsiteX1" fmla="*/ 12770 w 174351"/>
              <a:gd name="connsiteY1" fmla="*/ 411958 h 1309689"/>
              <a:gd name="connsiteX2" fmla="*/ 174351 w 174351"/>
              <a:gd name="connsiteY2" fmla="*/ 0 h 1309689"/>
              <a:gd name="connsiteX0" fmla="*/ 22579 w 168278"/>
              <a:gd name="connsiteY0" fmla="*/ 1309689 h 1309689"/>
              <a:gd name="connsiteX1" fmla="*/ 15022 w 168278"/>
              <a:gd name="connsiteY1" fmla="*/ 411961 h 1309689"/>
              <a:gd name="connsiteX2" fmla="*/ 168278 w 168278"/>
              <a:gd name="connsiteY2" fmla="*/ 0 h 1309689"/>
              <a:gd name="connsiteX0" fmla="*/ 17263 w 162962"/>
              <a:gd name="connsiteY0" fmla="*/ 1309689 h 1309689"/>
              <a:gd name="connsiteX1" fmla="*/ 18030 w 162962"/>
              <a:gd name="connsiteY1" fmla="*/ 411964 h 1309689"/>
              <a:gd name="connsiteX2" fmla="*/ 162962 w 162962"/>
              <a:gd name="connsiteY2" fmla="*/ 0 h 130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962" h="1309689">
                <a:moveTo>
                  <a:pt x="17263" y="1309689"/>
                </a:moveTo>
                <a:cubicBezTo>
                  <a:pt x="182" y="939607"/>
                  <a:pt x="-11339" y="643342"/>
                  <a:pt x="18030" y="411964"/>
                </a:cubicBezTo>
                <a:cubicBezTo>
                  <a:pt x="47399" y="180586"/>
                  <a:pt x="78824" y="99814"/>
                  <a:pt x="162962" y="0"/>
                </a:cubicBezTo>
              </a:path>
            </a:pathLst>
          </a:custGeom>
          <a:noFill/>
          <a:ln>
            <a:solidFill>
              <a:srgbClr val="F50057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4A073C55-2AC4-5401-C0D0-885F4D8F1BAD}"/>
              </a:ext>
            </a:extLst>
          </p:cNvPr>
          <p:cNvSpPr/>
          <p:nvPr/>
        </p:nvSpPr>
        <p:spPr>
          <a:xfrm rot="5400000" flipH="1">
            <a:off x="4672615" y="3302544"/>
            <a:ext cx="182987" cy="1404936"/>
          </a:xfrm>
          <a:custGeom>
            <a:avLst/>
            <a:gdLst>
              <a:gd name="connsiteX0" fmla="*/ 34595 w 210807"/>
              <a:gd name="connsiteY0" fmla="*/ 1388268 h 1388268"/>
              <a:gd name="connsiteX1" fmla="*/ 13163 w 210807"/>
              <a:gd name="connsiteY1" fmla="*/ 431006 h 1388268"/>
              <a:gd name="connsiteX2" fmla="*/ 210807 w 210807"/>
              <a:gd name="connsiteY2" fmla="*/ 0 h 1388268"/>
              <a:gd name="connsiteX0" fmla="*/ 12601 w 230419"/>
              <a:gd name="connsiteY0" fmla="*/ 1390649 h 1390649"/>
              <a:gd name="connsiteX1" fmla="*/ 32775 w 230419"/>
              <a:gd name="connsiteY1" fmla="*/ 431006 h 1390649"/>
              <a:gd name="connsiteX2" fmla="*/ 230419 w 230419"/>
              <a:gd name="connsiteY2" fmla="*/ 0 h 1390649"/>
              <a:gd name="connsiteX0" fmla="*/ 17515 w 221464"/>
              <a:gd name="connsiteY0" fmla="*/ 1390649 h 1390649"/>
              <a:gd name="connsiteX1" fmla="*/ 23820 w 221464"/>
              <a:gd name="connsiteY1" fmla="*/ 431006 h 1390649"/>
              <a:gd name="connsiteX2" fmla="*/ 221464 w 221464"/>
              <a:gd name="connsiteY2" fmla="*/ 0 h 1390649"/>
              <a:gd name="connsiteX0" fmla="*/ 11297 w 215246"/>
              <a:gd name="connsiteY0" fmla="*/ 1390649 h 1390649"/>
              <a:gd name="connsiteX1" fmla="*/ 17602 w 215246"/>
              <a:gd name="connsiteY1" fmla="*/ 431006 h 1390649"/>
              <a:gd name="connsiteX2" fmla="*/ 215246 w 215246"/>
              <a:gd name="connsiteY2" fmla="*/ 0 h 1390649"/>
              <a:gd name="connsiteX0" fmla="*/ 7281 w 211230"/>
              <a:gd name="connsiteY0" fmla="*/ 1390649 h 1390649"/>
              <a:gd name="connsiteX1" fmla="*/ 13586 w 211230"/>
              <a:gd name="connsiteY1" fmla="*/ 431006 h 1390649"/>
              <a:gd name="connsiteX2" fmla="*/ 211230 w 211230"/>
              <a:gd name="connsiteY2" fmla="*/ 0 h 1390649"/>
              <a:gd name="connsiteX0" fmla="*/ 14267 w 218216"/>
              <a:gd name="connsiteY0" fmla="*/ 1390649 h 1390649"/>
              <a:gd name="connsiteX1" fmla="*/ 20572 w 218216"/>
              <a:gd name="connsiteY1" fmla="*/ 431006 h 1390649"/>
              <a:gd name="connsiteX2" fmla="*/ 218216 w 218216"/>
              <a:gd name="connsiteY2" fmla="*/ 0 h 1390649"/>
              <a:gd name="connsiteX0" fmla="*/ 14267 w 223763"/>
              <a:gd name="connsiteY0" fmla="*/ 1393030 h 1393030"/>
              <a:gd name="connsiteX1" fmla="*/ 20572 w 223763"/>
              <a:gd name="connsiteY1" fmla="*/ 433387 h 1393030"/>
              <a:gd name="connsiteX2" fmla="*/ 223763 w 223763"/>
              <a:gd name="connsiteY2" fmla="*/ 0 h 1393030"/>
              <a:gd name="connsiteX0" fmla="*/ 8908 w 232273"/>
              <a:gd name="connsiteY0" fmla="*/ 1407317 h 1407317"/>
              <a:gd name="connsiteX1" fmla="*/ 29082 w 232273"/>
              <a:gd name="connsiteY1" fmla="*/ 433387 h 1407317"/>
              <a:gd name="connsiteX2" fmla="*/ 232273 w 232273"/>
              <a:gd name="connsiteY2" fmla="*/ 0 h 1407317"/>
              <a:gd name="connsiteX0" fmla="*/ 18941 w 220116"/>
              <a:gd name="connsiteY0" fmla="*/ 1404936 h 1404936"/>
              <a:gd name="connsiteX1" fmla="*/ 16925 w 220116"/>
              <a:gd name="connsiteY1" fmla="*/ 433387 h 1404936"/>
              <a:gd name="connsiteX2" fmla="*/ 220116 w 220116"/>
              <a:gd name="connsiteY2" fmla="*/ 0 h 1404936"/>
              <a:gd name="connsiteX0" fmla="*/ 14095 w 215270"/>
              <a:gd name="connsiteY0" fmla="*/ 1404936 h 1404936"/>
              <a:gd name="connsiteX1" fmla="*/ 12079 w 215270"/>
              <a:gd name="connsiteY1" fmla="*/ 433387 h 1404936"/>
              <a:gd name="connsiteX2" fmla="*/ 215270 w 215270"/>
              <a:gd name="connsiteY2" fmla="*/ 0 h 1404936"/>
              <a:gd name="connsiteX0" fmla="*/ 23124 w 224299"/>
              <a:gd name="connsiteY0" fmla="*/ 1404936 h 1404936"/>
              <a:gd name="connsiteX1" fmla="*/ 10013 w 224299"/>
              <a:gd name="connsiteY1" fmla="*/ 419099 h 1404936"/>
              <a:gd name="connsiteX2" fmla="*/ 224299 w 224299"/>
              <a:gd name="connsiteY2" fmla="*/ 0 h 1404936"/>
              <a:gd name="connsiteX0" fmla="*/ 11976 w 213151"/>
              <a:gd name="connsiteY0" fmla="*/ 1404936 h 1404936"/>
              <a:gd name="connsiteX1" fmla="*/ 12735 w 213151"/>
              <a:gd name="connsiteY1" fmla="*/ 411955 h 1404936"/>
              <a:gd name="connsiteX2" fmla="*/ 213151 w 213151"/>
              <a:gd name="connsiteY2" fmla="*/ 0 h 140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151" h="1404936">
                <a:moveTo>
                  <a:pt x="11976" y="1404936"/>
                </a:moveTo>
                <a:cubicBezTo>
                  <a:pt x="14313" y="1034851"/>
                  <a:pt x="-16634" y="643333"/>
                  <a:pt x="12735" y="411955"/>
                </a:cubicBezTo>
                <a:cubicBezTo>
                  <a:pt x="42104" y="180577"/>
                  <a:pt x="129013" y="99814"/>
                  <a:pt x="213151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E7E8AD82-702F-85B8-D2F5-C094E2EE2245}"/>
              </a:ext>
            </a:extLst>
          </p:cNvPr>
          <p:cNvSpPr/>
          <p:nvPr/>
        </p:nvSpPr>
        <p:spPr>
          <a:xfrm flipH="1" flipV="1">
            <a:off x="5508209" y="2534512"/>
            <a:ext cx="139900" cy="1309689"/>
          </a:xfrm>
          <a:custGeom>
            <a:avLst/>
            <a:gdLst>
              <a:gd name="connsiteX0" fmla="*/ 34595 w 210807"/>
              <a:gd name="connsiteY0" fmla="*/ 1388268 h 1388268"/>
              <a:gd name="connsiteX1" fmla="*/ 13163 w 210807"/>
              <a:gd name="connsiteY1" fmla="*/ 431006 h 1388268"/>
              <a:gd name="connsiteX2" fmla="*/ 210807 w 210807"/>
              <a:gd name="connsiteY2" fmla="*/ 0 h 1388268"/>
              <a:gd name="connsiteX0" fmla="*/ 12601 w 230419"/>
              <a:gd name="connsiteY0" fmla="*/ 1390649 h 1390649"/>
              <a:gd name="connsiteX1" fmla="*/ 32775 w 230419"/>
              <a:gd name="connsiteY1" fmla="*/ 431006 h 1390649"/>
              <a:gd name="connsiteX2" fmla="*/ 230419 w 230419"/>
              <a:gd name="connsiteY2" fmla="*/ 0 h 1390649"/>
              <a:gd name="connsiteX0" fmla="*/ 17515 w 221464"/>
              <a:gd name="connsiteY0" fmla="*/ 1390649 h 1390649"/>
              <a:gd name="connsiteX1" fmla="*/ 23820 w 221464"/>
              <a:gd name="connsiteY1" fmla="*/ 431006 h 1390649"/>
              <a:gd name="connsiteX2" fmla="*/ 221464 w 221464"/>
              <a:gd name="connsiteY2" fmla="*/ 0 h 1390649"/>
              <a:gd name="connsiteX0" fmla="*/ 11297 w 215246"/>
              <a:gd name="connsiteY0" fmla="*/ 1390649 h 1390649"/>
              <a:gd name="connsiteX1" fmla="*/ 17602 w 215246"/>
              <a:gd name="connsiteY1" fmla="*/ 431006 h 1390649"/>
              <a:gd name="connsiteX2" fmla="*/ 215246 w 215246"/>
              <a:gd name="connsiteY2" fmla="*/ 0 h 1390649"/>
              <a:gd name="connsiteX0" fmla="*/ 7281 w 211230"/>
              <a:gd name="connsiteY0" fmla="*/ 1390649 h 1390649"/>
              <a:gd name="connsiteX1" fmla="*/ 13586 w 211230"/>
              <a:gd name="connsiteY1" fmla="*/ 431006 h 1390649"/>
              <a:gd name="connsiteX2" fmla="*/ 211230 w 211230"/>
              <a:gd name="connsiteY2" fmla="*/ 0 h 1390649"/>
              <a:gd name="connsiteX0" fmla="*/ 14267 w 218216"/>
              <a:gd name="connsiteY0" fmla="*/ 1390649 h 1390649"/>
              <a:gd name="connsiteX1" fmla="*/ 20572 w 218216"/>
              <a:gd name="connsiteY1" fmla="*/ 431006 h 1390649"/>
              <a:gd name="connsiteX2" fmla="*/ 218216 w 218216"/>
              <a:gd name="connsiteY2" fmla="*/ 0 h 1390649"/>
              <a:gd name="connsiteX0" fmla="*/ 14267 w 223763"/>
              <a:gd name="connsiteY0" fmla="*/ 1393030 h 1393030"/>
              <a:gd name="connsiteX1" fmla="*/ 20572 w 223763"/>
              <a:gd name="connsiteY1" fmla="*/ 433387 h 1393030"/>
              <a:gd name="connsiteX2" fmla="*/ 223763 w 223763"/>
              <a:gd name="connsiteY2" fmla="*/ 0 h 1393030"/>
              <a:gd name="connsiteX0" fmla="*/ 8908 w 232273"/>
              <a:gd name="connsiteY0" fmla="*/ 1407317 h 1407317"/>
              <a:gd name="connsiteX1" fmla="*/ 29082 w 232273"/>
              <a:gd name="connsiteY1" fmla="*/ 433387 h 1407317"/>
              <a:gd name="connsiteX2" fmla="*/ 232273 w 232273"/>
              <a:gd name="connsiteY2" fmla="*/ 0 h 1407317"/>
              <a:gd name="connsiteX0" fmla="*/ 18941 w 220116"/>
              <a:gd name="connsiteY0" fmla="*/ 1404936 h 1404936"/>
              <a:gd name="connsiteX1" fmla="*/ 16925 w 220116"/>
              <a:gd name="connsiteY1" fmla="*/ 433387 h 1404936"/>
              <a:gd name="connsiteX2" fmla="*/ 220116 w 220116"/>
              <a:gd name="connsiteY2" fmla="*/ 0 h 1404936"/>
              <a:gd name="connsiteX0" fmla="*/ 14095 w 215270"/>
              <a:gd name="connsiteY0" fmla="*/ 1404936 h 1404936"/>
              <a:gd name="connsiteX1" fmla="*/ 12079 w 215270"/>
              <a:gd name="connsiteY1" fmla="*/ 433387 h 1404936"/>
              <a:gd name="connsiteX2" fmla="*/ 215270 w 215270"/>
              <a:gd name="connsiteY2" fmla="*/ 0 h 1404936"/>
              <a:gd name="connsiteX0" fmla="*/ 23124 w 224299"/>
              <a:gd name="connsiteY0" fmla="*/ 1404936 h 1404936"/>
              <a:gd name="connsiteX1" fmla="*/ 10013 w 224299"/>
              <a:gd name="connsiteY1" fmla="*/ 419099 h 1404936"/>
              <a:gd name="connsiteX2" fmla="*/ 224299 w 224299"/>
              <a:gd name="connsiteY2" fmla="*/ 0 h 1404936"/>
              <a:gd name="connsiteX0" fmla="*/ 11976 w 213151"/>
              <a:gd name="connsiteY0" fmla="*/ 1404936 h 1404936"/>
              <a:gd name="connsiteX1" fmla="*/ 12735 w 213151"/>
              <a:gd name="connsiteY1" fmla="*/ 411955 h 1404936"/>
              <a:gd name="connsiteX2" fmla="*/ 213151 w 213151"/>
              <a:gd name="connsiteY2" fmla="*/ 0 h 1404936"/>
              <a:gd name="connsiteX0" fmla="*/ 0 w 201175"/>
              <a:gd name="connsiteY0" fmla="*/ 1404936 h 1404936"/>
              <a:gd name="connsiteX1" fmla="*/ 39594 w 201175"/>
              <a:gd name="connsiteY1" fmla="*/ 411958 h 1404936"/>
              <a:gd name="connsiteX2" fmla="*/ 201175 w 201175"/>
              <a:gd name="connsiteY2" fmla="*/ 0 h 1404936"/>
              <a:gd name="connsiteX0" fmla="*/ 25485 w 171184"/>
              <a:gd name="connsiteY0" fmla="*/ 1309686 h 1309686"/>
              <a:gd name="connsiteX1" fmla="*/ 9603 w 171184"/>
              <a:gd name="connsiteY1" fmla="*/ 411958 h 1309686"/>
              <a:gd name="connsiteX2" fmla="*/ 171184 w 171184"/>
              <a:gd name="connsiteY2" fmla="*/ 0 h 1309686"/>
              <a:gd name="connsiteX0" fmla="*/ 25485 w 171184"/>
              <a:gd name="connsiteY0" fmla="*/ 1309689 h 1309689"/>
              <a:gd name="connsiteX1" fmla="*/ 9603 w 171184"/>
              <a:gd name="connsiteY1" fmla="*/ 411958 h 1309689"/>
              <a:gd name="connsiteX2" fmla="*/ 171184 w 171184"/>
              <a:gd name="connsiteY2" fmla="*/ 0 h 1309689"/>
              <a:gd name="connsiteX0" fmla="*/ 28652 w 174351"/>
              <a:gd name="connsiteY0" fmla="*/ 1309689 h 1309689"/>
              <a:gd name="connsiteX1" fmla="*/ 12770 w 174351"/>
              <a:gd name="connsiteY1" fmla="*/ 411958 h 1309689"/>
              <a:gd name="connsiteX2" fmla="*/ 174351 w 174351"/>
              <a:gd name="connsiteY2" fmla="*/ 0 h 1309689"/>
              <a:gd name="connsiteX0" fmla="*/ 28652 w 174351"/>
              <a:gd name="connsiteY0" fmla="*/ 1309689 h 1309689"/>
              <a:gd name="connsiteX1" fmla="*/ 12770 w 174351"/>
              <a:gd name="connsiteY1" fmla="*/ 411958 h 1309689"/>
              <a:gd name="connsiteX2" fmla="*/ 174351 w 174351"/>
              <a:gd name="connsiteY2" fmla="*/ 0 h 1309689"/>
              <a:gd name="connsiteX0" fmla="*/ 22579 w 168278"/>
              <a:gd name="connsiteY0" fmla="*/ 1309689 h 1309689"/>
              <a:gd name="connsiteX1" fmla="*/ 15022 w 168278"/>
              <a:gd name="connsiteY1" fmla="*/ 411961 h 1309689"/>
              <a:gd name="connsiteX2" fmla="*/ 168278 w 168278"/>
              <a:gd name="connsiteY2" fmla="*/ 0 h 1309689"/>
              <a:gd name="connsiteX0" fmla="*/ 17263 w 162962"/>
              <a:gd name="connsiteY0" fmla="*/ 1309689 h 1309689"/>
              <a:gd name="connsiteX1" fmla="*/ 18030 w 162962"/>
              <a:gd name="connsiteY1" fmla="*/ 411964 h 1309689"/>
              <a:gd name="connsiteX2" fmla="*/ 162962 w 162962"/>
              <a:gd name="connsiteY2" fmla="*/ 0 h 130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962" h="1309689">
                <a:moveTo>
                  <a:pt x="17263" y="1309689"/>
                </a:moveTo>
                <a:cubicBezTo>
                  <a:pt x="182" y="939607"/>
                  <a:pt x="-11339" y="643342"/>
                  <a:pt x="18030" y="411964"/>
                </a:cubicBezTo>
                <a:cubicBezTo>
                  <a:pt x="47399" y="180586"/>
                  <a:pt x="78824" y="99814"/>
                  <a:pt x="162962" y="0"/>
                </a:cubicBezTo>
              </a:path>
            </a:pathLst>
          </a:custGeom>
          <a:noFill/>
          <a:ln>
            <a:solidFill>
              <a:srgbClr val="F50057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1122414C-3806-C5B1-0A65-83F15D3BE09D}"/>
              </a:ext>
            </a:extLst>
          </p:cNvPr>
          <p:cNvSpPr/>
          <p:nvPr/>
        </p:nvSpPr>
        <p:spPr>
          <a:xfrm>
            <a:off x="3914775" y="3063240"/>
            <a:ext cx="619125" cy="594360"/>
          </a:xfrm>
          <a:custGeom>
            <a:avLst/>
            <a:gdLst>
              <a:gd name="connsiteX0" fmla="*/ 0 w 595313"/>
              <a:gd name="connsiteY0" fmla="*/ 571500 h 571500"/>
              <a:gd name="connsiteX1" fmla="*/ 595313 w 595313"/>
              <a:gd name="connsiteY1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313" h="571500">
                <a:moveTo>
                  <a:pt x="0" y="571500"/>
                </a:moveTo>
                <a:lnTo>
                  <a:pt x="595313" y="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92D3840B-6D76-7E07-7D9F-7143014871C7}"/>
              </a:ext>
            </a:extLst>
          </p:cNvPr>
          <p:cNvSpPr/>
          <p:nvPr/>
        </p:nvSpPr>
        <p:spPr>
          <a:xfrm rot="10800000">
            <a:off x="4572000" y="2395875"/>
            <a:ext cx="636448" cy="610990"/>
          </a:xfrm>
          <a:custGeom>
            <a:avLst/>
            <a:gdLst>
              <a:gd name="connsiteX0" fmla="*/ 0 w 595313"/>
              <a:gd name="connsiteY0" fmla="*/ 571500 h 571500"/>
              <a:gd name="connsiteX1" fmla="*/ 595313 w 595313"/>
              <a:gd name="connsiteY1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313" h="571500">
                <a:moveTo>
                  <a:pt x="0" y="571500"/>
                </a:moveTo>
                <a:lnTo>
                  <a:pt x="595313" y="0"/>
                </a:lnTo>
              </a:path>
            </a:pathLst>
          </a:custGeom>
          <a:noFill/>
          <a:ln>
            <a:solidFill>
              <a:srgbClr val="F50057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3E04F791-DC3E-BD7D-0119-9F4EC3B1818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97082" y="1280362"/>
            <a:ext cx="1591712" cy="8768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58835C4-8882-9B55-A1D3-0F0A2D18F97A}"/>
              </a:ext>
            </a:extLst>
          </p:cNvPr>
          <p:cNvCxnSpPr>
            <a:cxnSpLocks/>
          </p:cNvCxnSpPr>
          <p:nvPr/>
        </p:nvCxnSpPr>
        <p:spPr>
          <a:xfrm flipV="1">
            <a:off x="3690936" y="2926005"/>
            <a:ext cx="223838" cy="669041"/>
          </a:xfrm>
          <a:prstGeom prst="straightConnector1">
            <a:avLst/>
          </a:prstGeom>
          <a:ln w="25400">
            <a:solidFill>
              <a:srgbClr val="2E60B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5652415-CD0C-395C-ECE8-71880BD1BABF}"/>
              </a:ext>
            </a:extLst>
          </p:cNvPr>
          <p:cNvSpPr/>
          <p:nvPr/>
        </p:nvSpPr>
        <p:spPr>
          <a:xfrm rot="10800000">
            <a:off x="5208447" y="2463837"/>
            <a:ext cx="245647" cy="675515"/>
          </a:xfrm>
          <a:custGeom>
            <a:avLst/>
            <a:gdLst>
              <a:gd name="connsiteX0" fmla="*/ 0 w 595313"/>
              <a:gd name="connsiteY0" fmla="*/ 571500 h 571500"/>
              <a:gd name="connsiteX1" fmla="*/ 595313 w 595313"/>
              <a:gd name="connsiteY1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313" h="571500">
                <a:moveTo>
                  <a:pt x="0" y="571500"/>
                </a:moveTo>
                <a:lnTo>
                  <a:pt x="595313" y="0"/>
                </a:lnTo>
              </a:path>
            </a:pathLst>
          </a:custGeom>
          <a:noFill/>
          <a:ln>
            <a:solidFill>
              <a:srgbClr val="F50057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7" grpId="0" animBg="1"/>
      <p:bldP spid="68" grpId="0" animBg="1"/>
      <p:bldP spid="71" grpId="0" animBg="1"/>
      <p:bldP spid="72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53445"/>
            <a:ext cx="973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리그 오브 레전드</a:t>
            </a:r>
            <a:endParaRPr b="1" dirty="0">
              <a:solidFill>
                <a:srgbClr val="848781"/>
              </a:solidFill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6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서비스 소개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3223581" y="161106"/>
            <a:ext cx="9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필요 목적</a:t>
            </a:r>
            <a:endParaRPr b="1" dirty="0">
              <a:solidFill>
                <a:srgbClr val="CABB8F"/>
              </a:solidFill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850" y="1131750"/>
            <a:ext cx="2519999" cy="28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3000" y="1131750"/>
            <a:ext cx="2519999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597745" y="4031600"/>
            <a:ext cx="219620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우리 팀에 잘 맞는 캐릭터를 추천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3525195" y="4031400"/>
            <a:ext cx="209361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lt1"/>
                </a:solidFill>
              </a:rPr>
              <a:t>161</a:t>
            </a:r>
            <a:r>
              <a:rPr lang="ko-KR" altLang="en-US" sz="1500" b="1" dirty="0">
                <a:solidFill>
                  <a:schemeClr val="lt1"/>
                </a:solidFill>
              </a:rPr>
              <a:t>개의 캐릭터 정보를 쉽게 제공</a:t>
            </a:r>
            <a:endParaRPr lang="en-US" altLang="ko-KR" sz="1500" b="1" dirty="0">
              <a:solidFill>
                <a:schemeClr val="lt1"/>
              </a:solidFill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6364895" y="4031600"/>
            <a:ext cx="219620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처음 하는 게임의</a:t>
            </a:r>
            <a:endParaRPr lang="en-US" altLang="ko-KR" sz="15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컨셉에 익숙해지기</a:t>
            </a:r>
            <a:endParaRPr lang="en-US" altLang="ko-KR" sz="1500" b="1" dirty="0">
              <a:solidFill>
                <a:schemeClr val="lt1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3148731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9425" y="1131750"/>
            <a:ext cx="2519999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4749705" y="161106"/>
            <a:ext cx="71687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사용자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C674EEC1-8019-E69D-1FDD-7FB3A48E9BE8}"/>
              </a:ext>
            </a:extLst>
          </p:cNvPr>
          <p:cNvSpPr txBox="1"/>
          <p:nvPr/>
        </p:nvSpPr>
        <p:spPr>
          <a:xfrm>
            <a:off x="6019502" y="161106"/>
            <a:ext cx="58666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848781"/>
                </a:solidFill>
              </a:rPr>
              <a:t>UCC</a:t>
            </a:r>
            <a:endParaRPr b="1" dirty="0">
              <a:solidFill>
                <a:srgbClr val="84878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745F76-7C23-B80C-146A-942B5A5C76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7358" y="1692478"/>
            <a:ext cx="2315760" cy="1603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83E2B9-34EE-7AF0-4C84-DAF92CCEF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692" y="1435840"/>
            <a:ext cx="2256312" cy="205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1ECCE2-8AC0-28F9-1B0D-883CFF2F4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5705" y="1422010"/>
            <a:ext cx="2394586" cy="2143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53445"/>
            <a:ext cx="973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리그 오브 레전드</a:t>
            </a:r>
            <a:endParaRPr b="1" dirty="0">
              <a:solidFill>
                <a:srgbClr val="848781"/>
              </a:solidFill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6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서비스 소개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3223581" y="161106"/>
            <a:ext cx="9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필요 목적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4196781" y="2156282"/>
            <a:ext cx="2577916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이미 해당 게임을 하던 사람</a:t>
            </a:r>
            <a:endParaRPr sz="1500" b="1" dirty="0">
              <a:solidFill>
                <a:schemeClr val="lt1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4546691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4749705" y="161106"/>
            <a:ext cx="71687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사용자</a:t>
            </a:r>
            <a:endParaRPr b="1" dirty="0">
              <a:solidFill>
                <a:srgbClr val="CABB8F"/>
              </a:solidFill>
            </a:endParaRP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C674EEC1-8019-E69D-1FDD-7FB3A48E9BE8}"/>
              </a:ext>
            </a:extLst>
          </p:cNvPr>
          <p:cNvSpPr txBox="1"/>
          <p:nvPr/>
        </p:nvSpPr>
        <p:spPr>
          <a:xfrm>
            <a:off x="6019502" y="161106"/>
            <a:ext cx="58666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848781"/>
                </a:solidFill>
              </a:rPr>
              <a:t>UCC</a:t>
            </a:r>
            <a:endParaRPr b="1" dirty="0">
              <a:solidFill>
                <a:srgbClr val="84878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F11F42-28D4-72EA-6053-9D9972898F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92" t="7282" r="10049" b="10473"/>
          <a:stretch/>
        </p:blipFill>
        <p:spPr>
          <a:xfrm>
            <a:off x="3527685" y="3135005"/>
            <a:ext cx="2088630" cy="1596341"/>
          </a:xfrm>
          <a:prstGeom prst="rect">
            <a:avLst/>
          </a:prstGeom>
        </p:spPr>
      </p:pic>
      <p:sp>
        <p:nvSpPr>
          <p:cNvPr id="8" name="Google Shape;133;p16">
            <a:extLst>
              <a:ext uri="{FF2B5EF4-FFF2-40B4-BE49-F238E27FC236}">
                <a16:creationId xmlns:a16="http://schemas.microsoft.com/office/drawing/2014/main" id="{8E78AC8D-2B37-4D41-72BD-346E81565A66}"/>
              </a:ext>
            </a:extLst>
          </p:cNvPr>
          <p:cNvSpPr txBox="1"/>
          <p:nvPr/>
        </p:nvSpPr>
        <p:spPr>
          <a:xfrm>
            <a:off x="6019502" y="3536061"/>
            <a:ext cx="250335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이 게임을 처음 해보는 사람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9" name="Google Shape;133;p16">
            <a:extLst>
              <a:ext uri="{FF2B5EF4-FFF2-40B4-BE49-F238E27FC236}">
                <a16:creationId xmlns:a16="http://schemas.microsoft.com/office/drawing/2014/main" id="{C3CF89A6-F710-54D0-F461-5F090FDCE3FE}"/>
              </a:ext>
            </a:extLst>
          </p:cNvPr>
          <p:cNvSpPr txBox="1"/>
          <p:nvPr/>
        </p:nvSpPr>
        <p:spPr>
          <a:xfrm>
            <a:off x="6189225" y="1298084"/>
            <a:ext cx="282985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게임에 관심을 가져보려는 사람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11" name="Google Shape;133;p16">
            <a:extLst>
              <a:ext uri="{FF2B5EF4-FFF2-40B4-BE49-F238E27FC236}">
                <a16:creationId xmlns:a16="http://schemas.microsoft.com/office/drawing/2014/main" id="{EDF02264-67F4-597E-1A09-6BF98F6E9EB8}"/>
              </a:ext>
            </a:extLst>
          </p:cNvPr>
          <p:cNvSpPr txBox="1"/>
          <p:nvPr/>
        </p:nvSpPr>
        <p:spPr>
          <a:xfrm>
            <a:off x="308788" y="3914494"/>
            <a:ext cx="277733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게임에서 두뇌 쓰기 싫은 사람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13" name="Google Shape;133;p16">
            <a:extLst>
              <a:ext uri="{FF2B5EF4-FFF2-40B4-BE49-F238E27FC236}">
                <a16:creationId xmlns:a16="http://schemas.microsoft.com/office/drawing/2014/main" id="{6588A9EB-C44C-CD5E-04ED-081AEFF58602}"/>
              </a:ext>
            </a:extLst>
          </p:cNvPr>
          <p:cNvSpPr txBox="1"/>
          <p:nvPr/>
        </p:nvSpPr>
        <p:spPr>
          <a:xfrm>
            <a:off x="855278" y="2581453"/>
            <a:ext cx="265257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다른 사람에게 추천하는 사람</a:t>
            </a:r>
            <a:endParaRPr sz="1500" b="1" dirty="0">
              <a:solidFill>
                <a:schemeClr val="lt1"/>
              </a:solidFill>
            </a:endParaRPr>
          </a:p>
        </p:txBody>
      </p:sp>
      <p:sp>
        <p:nvSpPr>
          <p:cNvPr id="15" name="Google Shape;133;p16">
            <a:extLst>
              <a:ext uri="{FF2B5EF4-FFF2-40B4-BE49-F238E27FC236}">
                <a16:creationId xmlns:a16="http://schemas.microsoft.com/office/drawing/2014/main" id="{CEB55867-38B7-1266-4098-E277FDB9BEA3}"/>
              </a:ext>
            </a:extLst>
          </p:cNvPr>
          <p:cNvSpPr txBox="1"/>
          <p:nvPr/>
        </p:nvSpPr>
        <p:spPr>
          <a:xfrm>
            <a:off x="475012" y="1040678"/>
            <a:ext cx="333781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lt1"/>
                </a:solidFill>
              </a:rPr>
              <a:t>게임은 안 하지만 정보는 필요한 사람 </a:t>
            </a:r>
            <a:endParaRPr sz="15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8" grpId="0"/>
      <p:bldP spid="9" grpId="0"/>
      <p:bldP spid="11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53445"/>
            <a:ext cx="973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리그 오브 레전드</a:t>
            </a:r>
            <a:endParaRPr b="1" dirty="0">
              <a:solidFill>
                <a:srgbClr val="848781"/>
              </a:solidFill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6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서비스 소개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3223581" y="161106"/>
            <a:ext cx="9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필요 목적</a:t>
            </a:r>
            <a:endParaRPr b="1" dirty="0">
              <a:solidFill>
                <a:srgbClr val="848781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4546691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4749705" y="161106"/>
            <a:ext cx="71687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사용자</a:t>
            </a:r>
            <a:endParaRPr b="1" dirty="0">
              <a:solidFill>
                <a:srgbClr val="CABB8F"/>
              </a:solidFill>
            </a:endParaRP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C674EEC1-8019-E69D-1FDD-7FB3A48E9BE8}"/>
              </a:ext>
            </a:extLst>
          </p:cNvPr>
          <p:cNvSpPr txBox="1"/>
          <p:nvPr/>
        </p:nvSpPr>
        <p:spPr>
          <a:xfrm>
            <a:off x="6019502" y="161106"/>
            <a:ext cx="58666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848781"/>
                </a:solidFill>
              </a:rPr>
              <a:t>UCC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15" name="Google Shape;133;p16">
            <a:extLst>
              <a:ext uri="{FF2B5EF4-FFF2-40B4-BE49-F238E27FC236}">
                <a16:creationId xmlns:a16="http://schemas.microsoft.com/office/drawing/2014/main" id="{CEB55867-38B7-1266-4098-E277FDB9BEA3}"/>
              </a:ext>
            </a:extLst>
          </p:cNvPr>
          <p:cNvSpPr txBox="1"/>
          <p:nvPr/>
        </p:nvSpPr>
        <p:spPr>
          <a:xfrm>
            <a:off x="2670657" y="2465366"/>
            <a:ext cx="465304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lt1"/>
                </a:solidFill>
              </a:rPr>
              <a:t>UCC</a:t>
            </a:r>
            <a:r>
              <a:rPr lang="ko-KR" altLang="en-US" sz="3200" b="1" dirty="0">
                <a:solidFill>
                  <a:schemeClr val="lt1"/>
                </a:solidFill>
              </a:rPr>
              <a:t> 하나 보고 가세요</a:t>
            </a:r>
            <a:r>
              <a:rPr lang="en-US" altLang="ko-KR" sz="3200" b="1" dirty="0">
                <a:solidFill>
                  <a:schemeClr val="lt1"/>
                </a:solidFill>
              </a:rPr>
              <a:t>~!</a:t>
            </a:r>
            <a:endParaRPr sz="3200" b="1" dirty="0">
              <a:solidFill>
                <a:schemeClr val="lt1"/>
              </a:solidFill>
            </a:endParaRPr>
          </a:p>
        </p:txBody>
      </p:sp>
      <p:pic>
        <p:nvPicPr>
          <p:cNvPr id="3" name="Google Shape;139;p16">
            <a:extLst>
              <a:ext uri="{FF2B5EF4-FFF2-40B4-BE49-F238E27FC236}">
                <a16:creationId xmlns:a16="http://schemas.microsoft.com/office/drawing/2014/main" id="{A5EB10A7-5E11-9E34-C7D2-66179F70F92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0657" y="2443905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65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5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5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A3C7C7"/>
                  </a:solidFill>
                </a:rPr>
                <a:t>목차</a:t>
              </a:r>
              <a:endParaRPr sz="1000" b="1">
                <a:solidFill>
                  <a:srgbClr val="A3C7C7"/>
                </a:solidFill>
              </a:endParaRPr>
            </a:p>
          </p:txBody>
        </p:sp>
      </p:grpSp>
      <p:cxnSp>
        <p:nvCxnSpPr>
          <p:cNvPr id="105" name="Google Shape;105;p15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5"/>
          <p:cNvSpPr txBox="1"/>
          <p:nvPr/>
        </p:nvSpPr>
        <p:spPr>
          <a:xfrm>
            <a:off x="1698640" y="163296"/>
            <a:ext cx="10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서비스 소개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139489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BE9B3C"/>
                </a:solidFill>
              </a:rPr>
              <a:t>개발 </a:t>
            </a:r>
            <a:r>
              <a:rPr lang="ko-KR" altLang="en-US" sz="1200" b="1" dirty="0">
                <a:solidFill>
                  <a:srgbClr val="BE9B3C"/>
                </a:solidFill>
              </a:rPr>
              <a:t>스택</a:t>
            </a:r>
            <a:endParaRPr sz="1200" b="1" dirty="0">
              <a:solidFill>
                <a:srgbClr val="BE9B3C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4471138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848781"/>
                </a:solidFill>
              </a:rPr>
              <a:t>기능 설명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505675" y="2976700"/>
            <a:ext cx="123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848781"/>
                </a:solidFill>
              </a:rPr>
              <a:t>서비스 소개</a:t>
            </a:r>
            <a:endParaRPr sz="1500" b="1">
              <a:solidFill>
                <a:srgbClr val="848781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982131" y="2948725"/>
            <a:ext cx="103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rgbClr val="FFFFFF"/>
                </a:solidFill>
              </a:rPr>
              <a:t>개발 스택</a:t>
            </a:r>
            <a:endParaRPr sz="1500" b="1" dirty="0">
              <a:solidFill>
                <a:srgbClr val="FFFFFF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422BD4-D664-3234-81CE-3B7F905EA828}"/>
              </a:ext>
            </a:extLst>
          </p:cNvPr>
          <p:cNvGrpSpPr/>
          <p:nvPr/>
        </p:nvGrpSpPr>
        <p:grpSpPr>
          <a:xfrm>
            <a:off x="5260287" y="1856052"/>
            <a:ext cx="1080000" cy="1517498"/>
            <a:chOff x="5243236" y="1856052"/>
            <a:chExt cx="1080000" cy="1517498"/>
          </a:xfrm>
        </p:grpSpPr>
        <p:pic>
          <p:nvPicPr>
            <p:cNvPr id="109" name="Google Shape;10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43236" y="1856052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 txBox="1"/>
            <p:nvPr/>
          </p:nvSpPr>
          <p:spPr>
            <a:xfrm>
              <a:off x="5263936" y="2958050"/>
              <a:ext cx="1038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500" b="1">
                  <a:solidFill>
                    <a:srgbClr val="848781"/>
                  </a:solidFill>
                </a:rPr>
                <a:t>기능 설명</a:t>
              </a:r>
              <a:endParaRPr sz="1500" b="1" dirty="0">
                <a:solidFill>
                  <a:srgbClr val="84878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E3A1B6-4273-853A-A3DD-E523310C9BFA}"/>
              </a:ext>
            </a:extLst>
          </p:cNvPr>
          <p:cNvGrpSpPr/>
          <p:nvPr/>
        </p:nvGrpSpPr>
        <p:grpSpPr>
          <a:xfrm>
            <a:off x="7559142" y="1896688"/>
            <a:ext cx="1080000" cy="1486187"/>
            <a:chOff x="7559142" y="1896688"/>
            <a:chExt cx="1080000" cy="1486187"/>
          </a:xfrm>
        </p:grpSpPr>
        <p:pic>
          <p:nvPicPr>
            <p:cNvPr id="110" name="Google Shape;11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59142" y="189668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5"/>
            <p:cNvSpPr txBox="1"/>
            <p:nvPr/>
          </p:nvSpPr>
          <p:spPr>
            <a:xfrm>
              <a:off x="7579842" y="2967375"/>
              <a:ext cx="1038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b="1">
                  <a:solidFill>
                    <a:srgbClr val="848781"/>
                  </a:solidFill>
                </a:rPr>
                <a:t>향후 계획</a:t>
              </a:r>
              <a:endParaRPr sz="1500" b="1">
                <a:solidFill>
                  <a:srgbClr val="848781"/>
                </a:solidFill>
              </a:endParaRPr>
            </a:p>
          </p:txBody>
        </p:sp>
      </p:grpSp>
      <p:sp>
        <p:nvSpPr>
          <p:cNvPr id="2" name="Google Shape;114;p15">
            <a:extLst>
              <a:ext uri="{FF2B5EF4-FFF2-40B4-BE49-F238E27FC236}">
                <a16:creationId xmlns:a16="http://schemas.microsoft.com/office/drawing/2014/main" id="{7B957856-9F97-C2F7-FB88-1E480AC3A494}"/>
              </a:ext>
            </a:extLst>
          </p:cNvPr>
          <p:cNvSpPr txBox="1"/>
          <p:nvPr/>
        </p:nvSpPr>
        <p:spPr>
          <a:xfrm>
            <a:off x="5802786" y="163296"/>
            <a:ext cx="9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848781"/>
                </a:solidFill>
              </a:rPr>
              <a:t>향후 계획</a:t>
            </a:r>
            <a:endParaRPr sz="1200" b="1" dirty="0">
              <a:solidFill>
                <a:srgbClr val="848781"/>
              </a:solidFill>
            </a:endParaRPr>
          </a:p>
        </p:txBody>
      </p:sp>
      <p:sp>
        <p:nvSpPr>
          <p:cNvPr id="7" name="Google Shape;106;p15">
            <a:extLst>
              <a:ext uri="{FF2B5EF4-FFF2-40B4-BE49-F238E27FC236}">
                <a16:creationId xmlns:a16="http://schemas.microsoft.com/office/drawing/2014/main" id="{10BC6E0C-EC7E-F69C-FAC1-E0B7DD8B8937}"/>
              </a:ext>
            </a:extLst>
          </p:cNvPr>
          <p:cNvSpPr/>
          <p:nvPr/>
        </p:nvSpPr>
        <p:spPr>
          <a:xfrm>
            <a:off x="2286000" y="658300"/>
            <a:ext cx="2286000" cy="44925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198;p19">
            <a:extLst>
              <a:ext uri="{FF2B5EF4-FFF2-40B4-BE49-F238E27FC236}">
                <a16:creationId xmlns:a16="http://schemas.microsoft.com/office/drawing/2014/main" id="{A188546F-6429-606A-D980-8AB2807AF82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1431" y="180670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99;p19">
            <a:extLst>
              <a:ext uri="{FF2B5EF4-FFF2-40B4-BE49-F238E27FC236}">
                <a16:creationId xmlns:a16="http://schemas.microsoft.com/office/drawing/2014/main" id="{64C80A04-D35A-A5B3-7E5F-31F680B41D1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125" y="1896688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19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l="-70" r="69"/>
          <a:stretch/>
        </p:blipFill>
        <p:spPr>
          <a:xfrm>
            <a:off x="-3150" y="0"/>
            <a:ext cx="9147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1697457" y="156535"/>
            <a:ext cx="973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ABB8F"/>
                </a:solidFill>
              </a:rPr>
              <a:t>기술 스택</a:t>
            </a:r>
            <a:endParaRPr b="1" dirty="0">
              <a:solidFill>
                <a:srgbClr val="CABB8F"/>
              </a:solidFill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184412" y="191779"/>
            <a:ext cx="1215599" cy="338700"/>
            <a:chOff x="135287" y="604429"/>
            <a:chExt cx="1215599" cy="338700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287" y="620202"/>
              <a:ext cx="1215599" cy="30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500" y="666950"/>
              <a:ext cx="208800" cy="2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2863" y="664160"/>
              <a:ext cx="963113" cy="210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6"/>
            <p:cNvSpPr txBox="1"/>
            <p:nvPr/>
          </p:nvSpPr>
          <p:spPr>
            <a:xfrm>
              <a:off x="361853" y="604429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>
                  <a:solidFill>
                    <a:srgbClr val="A3C7C7"/>
                  </a:solidFill>
                </a:rPr>
                <a:t>기술 스택</a:t>
              </a:r>
              <a:endParaRPr sz="1000" b="1" dirty="0">
                <a:solidFill>
                  <a:srgbClr val="A3C7C7"/>
                </a:solidFill>
              </a:endParaRPr>
            </a:p>
          </p:txBody>
        </p:sp>
      </p:grpSp>
      <p:pic>
        <p:nvPicPr>
          <p:cNvPr id="27" name="Google Shape;283;p23">
            <a:extLst>
              <a:ext uri="{FF2B5EF4-FFF2-40B4-BE49-F238E27FC236}">
                <a16:creationId xmlns:a16="http://schemas.microsoft.com/office/drawing/2014/main" id="{5044C43B-A100-2C88-CCB8-EBE88FE7092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5238" y="1125942"/>
            <a:ext cx="72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3223580" y="161106"/>
            <a:ext cx="11228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rgbClr val="848781"/>
                </a:solidFill>
              </a:rPr>
              <a:t>페이지 종류</a:t>
            </a:r>
            <a:endParaRPr b="1" dirty="0">
              <a:solidFill>
                <a:srgbClr val="848781"/>
              </a:solidFill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 rot="10800000" flipH="1">
            <a:off x="-3162" y="651100"/>
            <a:ext cx="9136800" cy="7200"/>
          </a:xfrm>
          <a:prstGeom prst="straightConnector1">
            <a:avLst/>
          </a:prstGeom>
          <a:noFill/>
          <a:ln w="9525" cap="flat" cmpd="sng">
            <a:solidFill>
              <a:srgbClr val="BE9B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6"/>
          <p:cNvSpPr/>
          <p:nvPr/>
        </p:nvSpPr>
        <p:spPr>
          <a:xfrm>
            <a:off x="1622607" y="0"/>
            <a:ext cx="1122900" cy="658200"/>
          </a:xfrm>
          <a:prstGeom prst="rect">
            <a:avLst/>
          </a:prstGeom>
          <a:gradFill>
            <a:gsLst>
              <a:gs pos="0">
                <a:srgbClr val="FFFFFF">
                  <a:alpha val="24313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4824552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메인 기능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2" name="Google Shape;142;p16">
            <a:extLst>
              <a:ext uri="{FF2B5EF4-FFF2-40B4-BE49-F238E27FC236}">
                <a16:creationId xmlns:a16="http://schemas.microsoft.com/office/drawing/2014/main" id="{C674EEC1-8019-E69D-1FDD-7FB3A48E9BE8}"/>
              </a:ext>
            </a:extLst>
          </p:cNvPr>
          <p:cNvSpPr txBox="1"/>
          <p:nvPr/>
        </p:nvSpPr>
        <p:spPr>
          <a:xfrm>
            <a:off x="6246575" y="161106"/>
            <a:ext cx="9439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848781"/>
                </a:solidFill>
              </a:rPr>
              <a:t>부가 기능</a:t>
            </a:r>
            <a:endParaRPr b="1" dirty="0">
              <a:solidFill>
                <a:srgbClr val="848781"/>
              </a:solidFill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F7588C67-AE7C-5B49-E688-AFBCCD0EFF57}"/>
              </a:ext>
            </a:extLst>
          </p:cNvPr>
          <p:cNvSpPr/>
          <p:nvPr/>
        </p:nvSpPr>
        <p:spPr>
          <a:xfrm>
            <a:off x="1128562" y="1291990"/>
            <a:ext cx="6855594" cy="3246322"/>
          </a:xfrm>
          <a:prstGeom prst="roundRect">
            <a:avLst>
              <a:gd name="adj" fmla="val 43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719E10E4-B482-BABD-8D39-DE1540B4F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890" y="1345680"/>
            <a:ext cx="5886219" cy="3110239"/>
          </a:xfrm>
          <a:prstGeom prst="rect">
            <a:avLst/>
          </a:prstGeom>
        </p:spPr>
      </p:pic>
      <p:grpSp>
        <p:nvGrpSpPr>
          <p:cNvPr id="156" name="Google Shape;243;p21">
            <a:extLst>
              <a:ext uri="{FF2B5EF4-FFF2-40B4-BE49-F238E27FC236}">
                <a16:creationId xmlns:a16="http://schemas.microsoft.com/office/drawing/2014/main" id="{4C26A6F6-3C7A-752E-5F69-31587EF41352}"/>
              </a:ext>
            </a:extLst>
          </p:cNvPr>
          <p:cNvGrpSpPr/>
          <p:nvPr/>
        </p:nvGrpSpPr>
        <p:grpSpPr>
          <a:xfrm>
            <a:off x="184400" y="764175"/>
            <a:ext cx="780838" cy="369302"/>
            <a:chOff x="144875" y="798563"/>
            <a:chExt cx="780838" cy="369302"/>
          </a:xfrm>
        </p:grpSpPr>
        <p:sp>
          <p:nvSpPr>
            <p:cNvPr id="157" name="Google Shape;244;p21">
              <a:extLst>
                <a:ext uri="{FF2B5EF4-FFF2-40B4-BE49-F238E27FC236}">
                  <a16:creationId xmlns:a16="http://schemas.microsoft.com/office/drawing/2014/main" id="{96BE206D-A7F7-0AFE-D3C6-EA8DA1190C15}"/>
                </a:ext>
              </a:extLst>
            </p:cNvPr>
            <p:cNvSpPr txBox="1"/>
            <p:nvPr/>
          </p:nvSpPr>
          <p:spPr>
            <a:xfrm>
              <a:off x="169650" y="798563"/>
              <a:ext cx="756063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>
                  <a:solidFill>
                    <a:srgbClr val="E8E1CF"/>
                  </a:solidFill>
                </a:rPr>
                <a:t>구성도</a:t>
              </a:r>
              <a:endParaRPr sz="1200" dirty="0">
                <a:solidFill>
                  <a:srgbClr val="E8E1CF"/>
                </a:solidFill>
              </a:endParaRPr>
            </a:p>
          </p:txBody>
        </p:sp>
        <p:pic>
          <p:nvPicPr>
            <p:cNvPr id="158" name="Google Shape;245;p21">
              <a:extLst>
                <a:ext uri="{FF2B5EF4-FFF2-40B4-BE49-F238E27FC236}">
                  <a16:creationId xmlns:a16="http://schemas.microsoft.com/office/drawing/2014/main" id="{986B5D27-E22E-4583-397B-ABFF303DF5F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4875" y="921113"/>
              <a:ext cx="108000" cy="1080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2302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400</Words>
  <Application>Microsoft Office PowerPoint</Application>
  <PresentationFormat>화면 슬라이드 쇼(16:9)</PresentationFormat>
  <Paragraphs>161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MooChang Park</dc:creator>
  <cp:lastModifiedBy>Park MooChang</cp:lastModifiedBy>
  <cp:revision>33</cp:revision>
  <dcterms:modified xsi:type="dcterms:W3CDTF">2022-10-07T02:00:05Z</dcterms:modified>
</cp:coreProperties>
</file>